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96" r:id="rId5"/>
    <p:sldId id="335" r:id="rId6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57317-DF6E-4D38-A3EF-C66489DA0B9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3A2B5-0D92-425B-BD78-283BAA008EE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C3C47-65D2-4E84-B2EF-084D8EB85F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7338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035" y="364490"/>
            <a:ext cx="1786890" cy="8978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78994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635"/>
            <a:ext cx="2081530" cy="12617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7338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Человеческое лицо, одежда, локоть&#10;&#10;Автоматически созданное описание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3"/>
          <a:stretch>
            <a:fillRect/>
          </a:stretch>
        </p:blipFill>
        <p:spPr>
          <a:xfrm>
            <a:off x="5730949" y="414670"/>
            <a:ext cx="6201111" cy="6443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405" y="1826895"/>
            <a:ext cx="54984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ru-RU" sz="3200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  <a:sym typeface="+mn-ea"/>
              </a:rPr>
              <a:t>Шакманов Батыржан Cyber_Batyr</a:t>
            </a:r>
            <a:endParaRPr lang="en-US" sz="3200" dirty="0">
              <a:solidFill>
                <a:schemeClr val="bg1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24" y="3339283"/>
            <a:ext cx="600921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  <a:sym typeface="+mn-ea"/>
              </a:rPr>
              <a:t>- Основатель компании по кибербезопасности CyberX</a:t>
            </a:r>
            <a:endParaRPr lang="ru-RU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  <a:sym typeface="+mn-ea"/>
              </a:rPr>
              <a:t>- Эксперт в области кибербезопасности</a:t>
            </a:r>
            <a:endParaRPr lang="ru-RU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  <a:sym typeface="+mn-ea"/>
              </a:rPr>
              <a:t>- Lead auditor ISO/IEC27001:2022</a:t>
            </a:r>
            <a:endParaRPr lang="ru-RU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  <a:sym typeface="+mn-ea"/>
              </a:rPr>
              <a:t>- Внедрил средства защиты в 100+ крупных компаниях</a:t>
            </a:r>
            <a:endParaRPr lang="ru-RU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  <a:sym typeface="+mn-ea"/>
              </a:rPr>
              <a:t>- Председатель аттестационной комиссии AITU по направлению кибербезопасности</a:t>
            </a:r>
            <a:endParaRPr lang="ru-RU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  <a:sym typeface="+mn-ea"/>
            </a:endParaRPr>
          </a:p>
        </p:txBody>
      </p:sp>
      <p:pic>
        <p:nvPicPr>
          <p:cNvPr id="10" name="Рисунок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93" b="77054"/>
          <a:stretch>
            <a:fillRect/>
          </a:stretch>
        </p:blipFill>
        <p:spPr>
          <a:xfrm>
            <a:off x="0" y="0"/>
            <a:ext cx="2488019" cy="15736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7210" y="5531485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7338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0"/>
            <a:ext cx="2081530" cy="12623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635"/>
            <a:ext cx="2081530" cy="12617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снимок экрана, Человеческое лицо, Вымышленный персонаж, 3D-моделирование&#10;&#10;Автоматически созданное описание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8823" y="1120170"/>
            <a:ext cx="431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Zona Pro SemiBold" panose="02010A03040002020004" pitchFamily="2" charset="0"/>
                <a:ea typeface="Inter SemiBold" panose="02000503000000020004" pitchFamily="2" charset="0"/>
              </a:rPr>
              <a:t>Твой Батыр</a:t>
            </a:r>
            <a:endParaRPr lang="ru-RU" sz="2400" dirty="0">
              <a:solidFill>
                <a:schemeClr val="bg1"/>
              </a:solidFill>
              <a:latin typeface="Zona Pro SemiBold" panose="02010A03040002020004" pitchFamily="2" charset="0"/>
              <a:ea typeface="Inter SemiBold" panose="02000503000000020004" pitchFamily="2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Zona Pro SemiBold" panose="02010A03040002020004" pitchFamily="2" charset="0"/>
                <a:ea typeface="Inter SemiBold" panose="02000503000000020004" pitchFamily="2" charset="0"/>
              </a:rPr>
              <a:t>в цифровом пространстве…</a:t>
            </a:r>
            <a:endParaRPr lang="en-US" sz="2400" dirty="0">
              <a:solidFill>
                <a:schemeClr val="bg1"/>
              </a:solidFill>
              <a:latin typeface="Zona Pro SemiBold" panose="02010A03040002020004" pitchFamily="2" charset="0"/>
              <a:ea typeface="Inter SemiBold" panose="02000503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22" y="1917545"/>
            <a:ext cx="5637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</a:rPr>
              <a:t>Блогер по кибербезопасности</a:t>
            </a:r>
            <a:endParaRPr lang="ru-RU" sz="2000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</a:rPr>
              <a:t>Автор тренингов по </a:t>
            </a:r>
            <a:r>
              <a:rPr lang="ru-RU" sz="2000" dirty="0" err="1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</a:rPr>
              <a:t>кибергигиене</a:t>
            </a:r>
            <a:endParaRPr lang="ru-RU" sz="2000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</a:rPr>
              <a:t>Снимаю мини сериал об интернет мошенниках</a:t>
            </a:r>
            <a:endParaRPr lang="ru-RU" sz="2000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</a:rPr>
              <a:t>Обучил 1000+ человек </a:t>
            </a:r>
            <a:r>
              <a:rPr lang="ru-RU" sz="2000" dirty="0" err="1">
                <a:solidFill>
                  <a:schemeClr val="bg1"/>
                </a:solidFill>
                <a:latin typeface="Zona Pro Regular" panose="02010A03040002020004" pitchFamily="2" charset="0"/>
                <a:ea typeface="Inter" panose="02000503000000020004" charset="0"/>
              </a:rPr>
              <a:t>кибергигиене</a:t>
            </a:r>
            <a:endParaRPr lang="en-US" sz="2000" dirty="0">
              <a:solidFill>
                <a:schemeClr val="bg1"/>
              </a:solidFill>
              <a:latin typeface="Zona Pro Regular" panose="02010A03040002020004" pitchFamily="2" charset="0"/>
              <a:ea typeface="Inter" panose="02000503000000020004" charset="0"/>
            </a:endParaRPr>
          </a:p>
        </p:txBody>
      </p:sp>
      <p:pic>
        <p:nvPicPr>
          <p:cNvPr id="12" name="Рисунок 11" descr="Изображение выглядит как текст, снимок экрана, дизайн, графический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3"/>
          <a:stretch>
            <a:fillRect/>
          </a:stretch>
        </p:blipFill>
        <p:spPr>
          <a:xfrm>
            <a:off x="873242" y="4222792"/>
            <a:ext cx="1642404" cy="223373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Шрифт, графический дизайн, График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8"/>
          <a:stretch>
            <a:fillRect/>
          </a:stretch>
        </p:blipFill>
        <p:spPr>
          <a:xfrm>
            <a:off x="4361841" y="4222792"/>
            <a:ext cx="1681662" cy="22768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одежда, Человеческое лицо, снимок экра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1"/>
          <a:stretch>
            <a:fillRect/>
          </a:stretch>
        </p:blipFill>
        <p:spPr>
          <a:xfrm>
            <a:off x="2597912" y="4222792"/>
            <a:ext cx="1681662" cy="22354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7522" y="983189"/>
            <a:ext cx="4464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Zona Pro SemiBold" panose="02010A03040002020004" pitchFamily="2" charset="0"/>
                <a:ea typeface="Inter SemiBold" panose="02000503000000020004" pitchFamily="2" charset="0"/>
              </a:rPr>
              <a:t>@Cyber_Batyr</a:t>
            </a:r>
            <a:endParaRPr lang="ru-RU" sz="4000" dirty="0">
              <a:solidFill>
                <a:schemeClr val="bg1"/>
              </a:solidFill>
              <a:latin typeface="Zona Pro SemiBold" panose="02010A03040002020004" pitchFamily="2" charset="0"/>
              <a:ea typeface="Inter SemiBold" panose="02000503000000020004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7266" y="903767"/>
            <a:ext cx="5580000" cy="55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Inter SemiBold" panose="02000503000000020004" pitchFamily="2" charset="0"/>
                <a:ea typeface="Inter SemiBold" panose="02000503000000020004" pitchFamily="2" charset="0"/>
              </a:rPr>
              <a:t>C</a:t>
            </a:r>
            <a:r>
              <a:rPr lang="ru-RU" sz="4800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пасибо</a:t>
            </a:r>
            <a:r>
              <a:rPr lang="ru-RU" sz="4800" dirty="0">
                <a:latin typeface="Inter SemiBold" panose="02000503000000020004" pitchFamily="2" charset="0"/>
                <a:ea typeface="Inter SemiBold" panose="02000503000000020004" pitchFamily="2" charset="0"/>
              </a:rPr>
              <a:t> за внимание!</a:t>
            </a:r>
            <a:endParaRPr lang="en-US" sz="4800" dirty="0"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13620" y="559562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035" y="364490"/>
            <a:ext cx="2081530" cy="8978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WPS Presentation</Application>
  <PresentationFormat>Широкоэкранный</PresentationFormat>
  <Paragraphs>20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Arial</vt:lpstr>
      <vt:lpstr>SimSun</vt:lpstr>
      <vt:lpstr>Wingdings</vt:lpstr>
      <vt:lpstr>Inter SemiBold</vt:lpstr>
      <vt:lpstr>Inter</vt:lpstr>
      <vt:lpstr>Microsoft YaHei</vt:lpstr>
      <vt:lpstr>Arial Unicode MS</vt:lpstr>
      <vt:lpstr>Calibri Light</vt:lpstr>
      <vt:lpstr>Calibri</vt:lpstr>
      <vt:lpstr>Zona Pro SemiBold</vt:lpstr>
      <vt:lpstr>Zona Pro Regular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WW</cp:lastModifiedBy>
  <cp:revision>5</cp:revision>
  <dcterms:created xsi:type="dcterms:W3CDTF">2023-09-07T15:48:00Z</dcterms:created>
  <dcterms:modified xsi:type="dcterms:W3CDTF">2024-08-13T12:03:42Z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839EE8FCD11E4334AFD689014DAB7818_13</vt:lpwstr>
  </property>
  <property fmtid="{D5CDD505-2E9C-101B-9397-08002B2CF9AE}" pid="3" name="KSOProductBuildVer">
    <vt:lpwstr>1049-12.2.0.17545</vt:lpwstr>
  </property>
</Properties>
</file>