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6" r:id="rId3"/>
    <p:sldId id="258" r:id="rId4"/>
    <p:sldId id="275" r:id="rId5"/>
    <p:sldId id="282" r:id="rId6"/>
    <p:sldId id="291" r:id="rId7"/>
    <p:sldId id="256" r:id="rId8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A4420-6DAE-458D-9D0C-46485ED893A2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55045-E303-4C1F-B425-6037461E8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0740-6B9E-E13A-BF14-59773189D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25E-131B-EEE3-3BF6-8E786B339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2063C-38EA-2126-5CE6-764D020B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E136C-CA6E-0FA3-7068-C1D5E5F0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5769F-3A94-FB3C-AF8C-7597FF8A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5215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00BAF-15D4-98CA-7041-06FCAC60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92525-95B8-CCDF-E209-A226D524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3CDDC-9A37-2F48-DB34-A41F45EC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7DC17-0E81-69C6-253E-CA7FCAEC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E055C-C58E-5219-1B15-EA6DAEE9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0188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488D4A-1068-F01A-9B2F-45CC25002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E7CD58-E007-3014-ADED-3E88813EE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D8143-474D-538A-71A6-1AB1009D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9DEA3-7374-7CF6-25AD-6A0D1577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7AD1A-C68C-C398-060B-020CA553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0715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7093A-DAFA-E079-7014-87BE1B8B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28E6F-A4C5-65FA-87D2-99EC131B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9ED489-1582-3103-BFC8-7EC1E57A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CDD76-F84A-95B3-99A8-734ACA9A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3BE57-077C-3A53-AEDF-184ADBBF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3799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0394E-2434-43EC-3A8A-DC598192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C1269-70EF-EDBD-D252-F2AD593D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2E1D23-40B6-642B-A430-C29B3825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75D4E-549A-291A-34C8-EA506B9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AC797-246E-CCEE-4745-48BCDAFD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9491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D6B39-59A2-C47E-E48B-6498BFC8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CD00E-D206-804A-2C01-52552594D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35518-9B5C-1646-EBC6-79AAD233E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0C97D3-34C3-9B19-4751-61550946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930ED1-2474-3CD6-8B97-C52DAF37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1D10B-BE54-B36B-DA24-CBBC7183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744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38B84-EA36-62D2-9711-A26E04B4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2C8E31-F5AB-1D30-9834-4B1C955E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6C531-68BB-93AF-8512-9CA3CA49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29C445-8421-8435-8EE2-32B609FAC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B19552-FE81-1CBB-ACA6-12FC9585F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E9C93A-87D5-6669-69FA-EDCD0B41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4A794D-6872-54B4-044D-54A53085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BCCEF1-447F-584F-6244-A9300878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8005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E7025-1F8E-864E-5D49-002F56FF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47D70C-CDA2-70C4-F014-657C281D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EB1771-FA07-763F-47B9-C7060CE9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3A880A-E1F6-A4AF-4965-B1EF12EE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26830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71BEB1-B0A1-94DF-4CCB-79467BA5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1DD8E4-3FBC-42B5-AEBF-72681D77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BAD85E-3433-9349-D31B-39DC2E59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6906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04C61-6471-9384-0882-FB61FB34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9E4E5-DCFC-A785-3040-55128F3D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109895-E28C-14A2-3135-62FDFDD13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976FAA-5DE3-7374-A151-91A5D9F2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27554-343F-4DD6-0E3E-F4505CEB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B8995D-B434-92A4-1529-CFBBB04B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64777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321F8-DB9F-DF22-9AF7-F43EF5B6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46C0F9-EC63-879C-1A7E-F78D3A454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E23DD2-1044-0AF1-3F35-F5867C28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61236C-88D8-9AD1-D9A4-7B311F6D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8E715-A767-0FE4-57B1-C5E909EA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3E16F-BD19-6609-25E8-0BB74878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84130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4E71B-F100-D11C-5684-02A92AF5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DDE83E-8350-601E-5056-99225C8D5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7A6A05-79AB-D450-D19B-41F3EC176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21FF-8EBC-485D-9AEC-889673DF4F96}" type="datetimeFigureOut">
              <a:rPr lang="kk-KZ" smtClean="0"/>
              <a:t>13.08.2024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598B8C-2489-8BCF-1483-3E67156C5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15738-65C9-F027-59A8-BAE384E0F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7069-F63B-4693-9F67-FBA8DB25289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51329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5670A-D6C9-301E-3CA5-8A7FAD5F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6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5670A-D6C9-301E-3CA5-8A7FAD5F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857"/>
            <a:ext cx="12191996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315AAD-77A4-301B-B66D-077A08145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857"/>
            <a:ext cx="12188949" cy="68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1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ed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A0F77BC6-A8DA-008F-C1FE-91F5F9BC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224"/>
            <a:ext cx="10515600" cy="65722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FAFED-7685-483D-BB3D-3688CA430C7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6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285FF-FF22-DE33-678B-AE0666DD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332C-DCAD-8544-3D83-ECA76034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AFED-7685-483D-BB3D-3688CA430C76}" type="slidenum">
              <a:rPr lang="ru-RU" smtClean="0"/>
              <a:t>5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2467153" cy="7039915"/>
            <a:chOff x="-89065" y="0"/>
            <a:chExt cx="12467153" cy="703991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352EBBE-BFF2-8B56-2570-CCC2E324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065" y="0"/>
              <a:ext cx="12467153" cy="703991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3205212" cy="827773"/>
            </a:xfrm>
            <a:prstGeom prst="rect">
              <a:avLst/>
            </a:prstGeom>
            <a:solidFill>
              <a:srgbClr val="DEEDC6"/>
            </a:solidFill>
            <a:ln>
              <a:solidFill>
                <a:srgbClr val="DEED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75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68" y="0"/>
            <a:ext cx="12202468" cy="6876000"/>
          </a:xfrm>
          <a:prstGeom prst="rect">
            <a:avLst/>
          </a:prstGeom>
        </p:spPr>
      </p:pic>
      <p:pic>
        <p:nvPicPr>
          <p:cNvPr id="6" name="Picture 6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68" y="-22098"/>
            <a:ext cx="3157247" cy="2289600"/>
          </a:xfrm>
          <a:prstGeom prst="rect">
            <a:avLst/>
          </a:prstGeom>
          <a:noFill/>
        </p:spPr>
      </p:pic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-28749" y="2269481"/>
            <a:ext cx="3175222" cy="2304000"/>
            <a:chOff x="359994" y="360007"/>
            <a:chExt cx="4626000" cy="3395022"/>
          </a:xfrm>
        </p:grpSpPr>
        <p:sp>
          <p:nvSpPr>
            <p:cNvPr id="8" name="Freeform 6822"/>
            <p:cNvSpPr/>
            <p:nvPr/>
          </p:nvSpPr>
          <p:spPr>
            <a:xfrm>
              <a:off x="359994" y="360007"/>
              <a:ext cx="4626000" cy="3381693"/>
            </a:xfrm>
            <a:custGeom>
              <a:avLst/>
              <a:gdLst/>
              <a:ahLst/>
              <a:cxnLst/>
              <a:rect l="0" t="0" r="0" b="0"/>
              <a:pathLst>
                <a:path w="4626000" h="3381693">
                  <a:moveTo>
                    <a:pt x="0" y="3381693"/>
                  </a:moveTo>
                  <a:lnTo>
                    <a:pt x="4626000" y="3381693"/>
                  </a:lnTo>
                  <a:lnTo>
                    <a:pt x="4626000" y="0"/>
                  </a:lnTo>
                  <a:lnTo>
                    <a:pt x="0" y="0"/>
                  </a:lnTo>
                  <a:lnTo>
                    <a:pt x="0" y="3381693"/>
                  </a:lnTo>
                  <a:close/>
                </a:path>
              </a:pathLst>
            </a:custGeom>
            <a:solidFill>
              <a:srgbClr val="D0D9DA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9" name="Picture 682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91571" y="496421"/>
              <a:ext cx="3362856" cy="3258608"/>
            </a:xfrm>
            <a:prstGeom prst="rect">
              <a:avLst/>
            </a:prstGeom>
            <a:noFill/>
          </p:spPr>
        </p:pic>
      </p:grpSp>
      <p:pic>
        <p:nvPicPr>
          <p:cNvPr id="10" name="Picture 68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61" y="4572000"/>
            <a:ext cx="3172855" cy="2304000"/>
          </a:xfrm>
          <a:prstGeom prst="rect">
            <a:avLst/>
          </a:prstGeom>
          <a:noFill/>
        </p:spPr>
      </p:pic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9033225" y="0"/>
            <a:ext cx="3177055" cy="2304000"/>
            <a:chOff x="342900" y="360007"/>
            <a:chExt cx="4655794" cy="3402698"/>
          </a:xfrm>
        </p:grpSpPr>
        <p:sp>
          <p:nvSpPr>
            <p:cNvPr id="13" name="Freeform 6848"/>
            <p:cNvSpPr/>
            <p:nvPr/>
          </p:nvSpPr>
          <p:spPr>
            <a:xfrm>
              <a:off x="359994" y="360007"/>
              <a:ext cx="4626000" cy="3381693"/>
            </a:xfrm>
            <a:custGeom>
              <a:avLst/>
              <a:gdLst/>
              <a:ahLst/>
              <a:cxnLst/>
              <a:rect l="0" t="0" r="0" b="0"/>
              <a:pathLst>
                <a:path w="4626000" h="3381693">
                  <a:moveTo>
                    <a:pt x="0" y="3381693"/>
                  </a:moveTo>
                  <a:lnTo>
                    <a:pt x="4626000" y="3381693"/>
                  </a:lnTo>
                  <a:lnTo>
                    <a:pt x="4626000" y="0"/>
                  </a:lnTo>
                  <a:lnTo>
                    <a:pt x="0" y="0"/>
                  </a:lnTo>
                  <a:lnTo>
                    <a:pt x="0" y="3381693"/>
                  </a:lnTo>
                  <a:close/>
                </a:path>
              </a:pathLst>
            </a:custGeom>
            <a:solidFill>
              <a:srgbClr val="89A9B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4" name="Freeform 6849"/>
            <p:cNvSpPr/>
            <p:nvPr/>
          </p:nvSpPr>
          <p:spPr>
            <a:xfrm>
              <a:off x="359994" y="360007"/>
              <a:ext cx="4626000" cy="3381693"/>
            </a:xfrm>
            <a:custGeom>
              <a:avLst/>
              <a:gdLst/>
              <a:ahLst/>
              <a:cxnLst/>
              <a:rect l="0" t="0" r="0" b="0"/>
              <a:pathLst>
                <a:path w="4626000" h="3381693">
                  <a:moveTo>
                    <a:pt x="0" y="3381693"/>
                  </a:moveTo>
                  <a:lnTo>
                    <a:pt x="4626000" y="3381693"/>
                  </a:lnTo>
                  <a:lnTo>
                    <a:pt x="4626000" y="0"/>
                  </a:lnTo>
                  <a:lnTo>
                    <a:pt x="0" y="0"/>
                  </a:lnTo>
                  <a:lnTo>
                    <a:pt x="0" y="3381693"/>
                  </a:lnTo>
                  <a:close/>
                </a:path>
              </a:pathLst>
            </a:custGeom>
            <a:solidFill>
              <a:srgbClr val="9663A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5" name="Freeform 6850"/>
            <p:cNvSpPr/>
            <p:nvPr/>
          </p:nvSpPr>
          <p:spPr>
            <a:xfrm>
              <a:off x="4226949" y="1098672"/>
              <a:ext cx="484009" cy="964120"/>
            </a:xfrm>
            <a:custGeom>
              <a:avLst/>
              <a:gdLst/>
              <a:ahLst/>
              <a:cxnLst/>
              <a:rect l="0" t="0" r="0" b="0"/>
              <a:pathLst>
                <a:path w="484009" h="964120">
                  <a:moveTo>
                    <a:pt x="284632" y="964120"/>
                  </a:moveTo>
                  <a:cubicBezTo>
                    <a:pt x="284632" y="964120"/>
                    <a:pt x="484009" y="772795"/>
                    <a:pt x="481482" y="489052"/>
                  </a:cubicBezTo>
                  <a:cubicBezTo>
                    <a:pt x="478218" y="123584"/>
                    <a:pt x="369810" y="0"/>
                    <a:pt x="369810" y="0"/>
                  </a:cubicBezTo>
                  <a:cubicBezTo>
                    <a:pt x="369810" y="0"/>
                    <a:pt x="0" y="437998"/>
                    <a:pt x="284632" y="964120"/>
                  </a:cubicBezTo>
                </a:path>
              </a:pathLst>
            </a:custGeom>
            <a:solidFill>
              <a:srgbClr val="3C4C5B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6" name="Freeform 6851"/>
            <p:cNvSpPr/>
            <p:nvPr/>
          </p:nvSpPr>
          <p:spPr>
            <a:xfrm>
              <a:off x="2907022" y="945933"/>
              <a:ext cx="1102245" cy="400596"/>
            </a:xfrm>
            <a:custGeom>
              <a:avLst/>
              <a:gdLst/>
              <a:ahLst/>
              <a:cxnLst/>
              <a:rect l="0" t="0" r="0" b="0"/>
              <a:pathLst>
                <a:path w="1102245" h="400596">
                  <a:moveTo>
                    <a:pt x="1102245" y="58547"/>
                  </a:moveTo>
                  <a:lnTo>
                    <a:pt x="740880" y="305384"/>
                  </a:lnTo>
                  <a:cubicBezTo>
                    <a:pt x="736714" y="305828"/>
                    <a:pt x="399427" y="311480"/>
                    <a:pt x="302463" y="356514"/>
                  </a:cubicBezTo>
                  <a:cubicBezTo>
                    <a:pt x="207010" y="400596"/>
                    <a:pt x="84201" y="377228"/>
                    <a:pt x="42100" y="347484"/>
                  </a:cubicBezTo>
                  <a:cubicBezTo>
                    <a:pt x="0" y="317753"/>
                    <a:pt x="13119" y="260807"/>
                    <a:pt x="19723" y="242824"/>
                  </a:cubicBezTo>
                  <a:cubicBezTo>
                    <a:pt x="26441" y="225298"/>
                    <a:pt x="154521" y="195935"/>
                    <a:pt x="172555" y="189217"/>
                  </a:cubicBezTo>
                  <a:cubicBezTo>
                    <a:pt x="181927" y="184619"/>
                    <a:pt x="495528" y="48426"/>
                    <a:pt x="532397" y="27242"/>
                  </a:cubicBezTo>
                  <a:cubicBezTo>
                    <a:pt x="569252" y="6033"/>
                    <a:pt x="592125" y="0"/>
                    <a:pt x="628726" y="11265"/>
                  </a:cubicBezTo>
                  <a:cubicBezTo>
                    <a:pt x="665340" y="22556"/>
                    <a:pt x="1102245" y="58547"/>
                    <a:pt x="1102245" y="58547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7" name="Freeform 6852"/>
            <p:cNvSpPr/>
            <p:nvPr/>
          </p:nvSpPr>
          <p:spPr>
            <a:xfrm>
              <a:off x="3118162" y="1092524"/>
              <a:ext cx="577151" cy="233070"/>
            </a:xfrm>
            <a:custGeom>
              <a:avLst/>
              <a:gdLst/>
              <a:ahLst/>
              <a:cxnLst/>
              <a:rect l="0" t="0" r="0" b="0"/>
              <a:pathLst>
                <a:path w="577151" h="233070">
                  <a:moveTo>
                    <a:pt x="577151" y="0"/>
                  </a:moveTo>
                  <a:cubicBezTo>
                    <a:pt x="475793" y="8813"/>
                    <a:pt x="372034" y="18351"/>
                    <a:pt x="294564" y="25539"/>
                  </a:cubicBezTo>
                  <a:cubicBezTo>
                    <a:pt x="211912" y="33223"/>
                    <a:pt x="127813" y="76111"/>
                    <a:pt x="75082" y="140207"/>
                  </a:cubicBezTo>
                  <a:cubicBezTo>
                    <a:pt x="51765" y="168567"/>
                    <a:pt x="25705" y="200596"/>
                    <a:pt x="0" y="233070"/>
                  </a:cubicBezTo>
                  <a:cubicBezTo>
                    <a:pt x="30937" y="230454"/>
                    <a:pt x="62421" y="223265"/>
                    <a:pt x="91326" y="209931"/>
                  </a:cubicBezTo>
                  <a:cubicBezTo>
                    <a:pt x="105283" y="203479"/>
                    <a:pt x="124181" y="197789"/>
                    <a:pt x="146418" y="192836"/>
                  </a:cubicBezTo>
                  <a:cubicBezTo>
                    <a:pt x="196812" y="138747"/>
                    <a:pt x="260388" y="98564"/>
                    <a:pt x="331178" y="76403"/>
                  </a:cubicBezTo>
                  <a:cubicBezTo>
                    <a:pt x="399021" y="55105"/>
                    <a:pt x="488023" y="27406"/>
                    <a:pt x="577151" y="0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8" name="Freeform 6853"/>
            <p:cNvSpPr/>
            <p:nvPr/>
          </p:nvSpPr>
          <p:spPr>
            <a:xfrm>
              <a:off x="2925208" y="984649"/>
              <a:ext cx="1838883" cy="864145"/>
            </a:xfrm>
            <a:custGeom>
              <a:avLst/>
              <a:gdLst/>
              <a:ahLst/>
              <a:cxnLst/>
              <a:rect l="0" t="0" r="0" b="0"/>
              <a:pathLst>
                <a:path w="1838883" h="864145">
                  <a:moveTo>
                    <a:pt x="1838883" y="217804"/>
                  </a:moveTo>
                  <a:lnTo>
                    <a:pt x="1316266" y="311339"/>
                  </a:lnTo>
                  <a:cubicBezTo>
                    <a:pt x="1316266" y="311339"/>
                    <a:pt x="496087" y="532573"/>
                    <a:pt x="479818" y="532268"/>
                  </a:cubicBezTo>
                  <a:cubicBezTo>
                    <a:pt x="463740" y="531951"/>
                    <a:pt x="433921" y="553122"/>
                    <a:pt x="434238" y="556335"/>
                  </a:cubicBezTo>
                  <a:cubicBezTo>
                    <a:pt x="434556" y="559815"/>
                    <a:pt x="237528" y="785112"/>
                    <a:pt x="162699" y="818183"/>
                  </a:cubicBezTo>
                  <a:cubicBezTo>
                    <a:pt x="58737" y="864145"/>
                    <a:pt x="11354" y="760817"/>
                    <a:pt x="11354" y="760817"/>
                  </a:cubicBezTo>
                  <a:cubicBezTo>
                    <a:pt x="0" y="728255"/>
                    <a:pt x="100622" y="626401"/>
                    <a:pt x="107543" y="612380"/>
                  </a:cubicBezTo>
                  <a:cubicBezTo>
                    <a:pt x="125196" y="564679"/>
                    <a:pt x="240436" y="419746"/>
                    <a:pt x="322008" y="320547"/>
                  </a:cubicBezTo>
                  <a:cubicBezTo>
                    <a:pt x="374713" y="256437"/>
                    <a:pt x="444931" y="209080"/>
                    <a:pt x="524129" y="184276"/>
                  </a:cubicBezTo>
                  <a:cubicBezTo>
                    <a:pt x="726465" y="120903"/>
                    <a:pt x="1116279" y="0"/>
                    <a:pt x="1138390" y="2184"/>
                  </a:cubicBezTo>
                  <a:cubicBezTo>
                    <a:pt x="1168311" y="5130"/>
                    <a:pt x="1271575" y="50634"/>
                    <a:pt x="1336891" y="76047"/>
                  </a:cubicBezTo>
                  <a:cubicBezTo>
                    <a:pt x="1402194" y="101473"/>
                    <a:pt x="1838883" y="217804"/>
                    <a:pt x="1838883" y="217804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9" name="Freeform 6854"/>
            <p:cNvSpPr/>
            <p:nvPr/>
          </p:nvSpPr>
          <p:spPr>
            <a:xfrm>
              <a:off x="3178701" y="1297004"/>
              <a:ext cx="596442" cy="436194"/>
            </a:xfrm>
            <a:custGeom>
              <a:avLst/>
              <a:gdLst/>
              <a:ahLst/>
              <a:cxnLst/>
              <a:rect l="0" t="0" r="0" b="0"/>
              <a:pathLst>
                <a:path w="596442" h="436194">
                  <a:moveTo>
                    <a:pt x="596442" y="0"/>
                  </a:moveTo>
                  <a:cubicBezTo>
                    <a:pt x="462521" y="43103"/>
                    <a:pt x="290919" y="46418"/>
                    <a:pt x="255105" y="74409"/>
                  </a:cubicBezTo>
                  <a:cubicBezTo>
                    <a:pt x="221361" y="100838"/>
                    <a:pt x="85077" y="305536"/>
                    <a:pt x="0" y="436194"/>
                  </a:cubicBezTo>
                  <a:cubicBezTo>
                    <a:pt x="83629" y="358508"/>
                    <a:pt x="180606" y="246811"/>
                    <a:pt x="180733" y="243954"/>
                  </a:cubicBezTo>
                  <a:cubicBezTo>
                    <a:pt x="180441" y="240766"/>
                    <a:pt x="210248" y="219595"/>
                    <a:pt x="226326" y="219925"/>
                  </a:cubicBezTo>
                  <a:cubicBezTo>
                    <a:pt x="233667" y="220065"/>
                    <a:pt x="405384" y="174917"/>
                    <a:pt x="591261" y="125387"/>
                  </a:cubicBez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20" name="Freeform 6855"/>
            <p:cNvSpPr/>
            <p:nvPr/>
          </p:nvSpPr>
          <p:spPr>
            <a:xfrm>
              <a:off x="2989282" y="806106"/>
              <a:ext cx="1089901" cy="290206"/>
            </a:xfrm>
            <a:custGeom>
              <a:avLst/>
              <a:gdLst/>
              <a:ahLst/>
              <a:cxnLst/>
              <a:rect l="0" t="0" r="0" b="0"/>
              <a:pathLst>
                <a:path w="1089901" h="290206">
                  <a:moveTo>
                    <a:pt x="1089901" y="184022"/>
                  </a:moveTo>
                  <a:lnTo>
                    <a:pt x="1016203" y="290206"/>
                  </a:lnTo>
                  <a:cubicBezTo>
                    <a:pt x="1012495" y="289444"/>
                    <a:pt x="345618" y="218426"/>
                    <a:pt x="249822" y="230745"/>
                  </a:cubicBezTo>
                  <a:cubicBezTo>
                    <a:pt x="155613" y="242670"/>
                    <a:pt x="56249" y="189063"/>
                    <a:pt x="28118" y="151980"/>
                  </a:cubicBezTo>
                  <a:cubicBezTo>
                    <a:pt x="0" y="114896"/>
                    <a:pt x="26810" y="69456"/>
                    <a:pt x="37389" y="55778"/>
                  </a:cubicBezTo>
                  <a:cubicBezTo>
                    <a:pt x="44641" y="46685"/>
                    <a:pt x="102476" y="48361"/>
                    <a:pt x="143751" y="50025"/>
                  </a:cubicBezTo>
                  <a:cubicBezTo>
                    <a:pt x="162674" y="50787"/>
                    <a:pt x="178143" y="51561"/>
                    <a:pt x="183591" y="51282"/>
                  </a:cubicBezTo>
                  <a:cubicBezTo>
                    <a:pt x="192926" y="49898"/>
                    <a:pt x="580301" y="15100"/>
                    <a:pt x="617804" y="6908"/>
                  </a:cubicBezTo>
                  <a:cubicBezTo>
                    <a:pt x="643522" y="1282"/>
                    <a:pt x="661632" y="0"/>
                    <a:pt x="679628" y="6083"/>
                  </a:cubicBezTo>
                  <a:cubicBezTo>
                    <a:pt x="687908" y="8877"/>
                    <a:pt x="1089901" y="184022"/>
                    <a:pt x="1089901" y="184022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21" name="Freeform 6856"/>
            <p:cNvSpPr/>
            <p:nvPr/>
          </p:nvSpPr>
          <p:spPr>
            <a:xfrm>
              <a:off x="3104753" y="911759"/>
              <a:ext cx="561123" cy="130986"/>
            </a:xfrm>
            <a:custGeom>
              <a:avLst/>
              <a:gdLst/>
              <a:ahLst/>
              <a:cxnLst/>
              <a:rect l="0" t="0" r="0" b="0"/>
              <a:pathLst>
                <a:path w="561123" h="130986">
                  <a:moveTo>
                    <a:pt x="285457" y="18973"/>
                  </a:moveTo>
                  <a:cubicBezTo>
                    <a:pt x="259143" y="29729"/>
                    <a:pt x="103327" y="74865"/>
                    <a:pt x="0" y="104596"/>
                  </a:cubicBezTo>
                  <a:cubicBezTo>
                    <a:pt x="39852" y="120852"/>
                    <a:pt x="87769" y="130986"/>
                    <a:pt x="134366" y="125081"/>
                  </a:cubicBezTo>
                  <a:cubicBezTo>
                    <a:pt x="147002" y="123455"/>
                    <a:pt x="169659" y="123265"/>
                    <a:pt x="199440" y="124205"/>
                  </a:cubicBezTo>
                  <a:cubicBezTo>
                    <a:pt x="263626" y="95477"/>
                    <a:pt x="320280" y="69671"/>
                    <a:pt x="334669" y="61403"/>
                  </a:cubicBezTo>
                  <a:cubicBezTo>
                    <a:pt x="371512" y="40207"/>
                    <a:pt x="394410" y="34149"/>
                    <a:pt x="430973" y="45427"/>
                  </a:cubicBezTo>
                  <a:cubicBezTo>
                    <a:pt x="442670" y="49021"/>
                    <a:pt x="495121" y="55155"/>
                    <a:pt x="561123" y="61822"/>
                  </a:cubicBezTo>
                  <a:cubicBezTo>
                    <a:pt x="473874" y="41401"/>
                    <a:pt x="396988" y="22503"/>
                    <a:pt x="383056" y="16052"/>
                  </a:cubicBezTo>
                  <a:cubicBezTo>
                    <a:pt x="348283" y="0"/>
                    <a:pt x="324826" y="2883"/>
                    <a:pt x="285457" y="18973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22" name="Freeform 6857"/>
            <p:cNvSpPr/>
            <p:nvPr/>
          </p:nvSpPr>
          <p:spPr>
            <a:xfrm>
              <a:off x="3230025" y="1041412"/>
              <a:ext cx="1588541" cy="1128509"/>
            </a:xfrm>
            <a:custGeom>
              <a:avLst/>
              <a:gdLst/>
              <a:ahLst/>
              <a:cxnLst/>
              <a:rect l="0" t="0" r="0" b="0"/>
              <a:pathLst>
                <a:path w="1588541" h="1128509">
                  <a:moveTo>
                    <a:pt x="1588541" y="166065"/>
                  </a:moveTo>
                  <a:lnTo>
                    <a:pt x="1563103" y="877277"/>
                  </a:lnTo>
                  <a:cubicBezTo>
                    <a:pt x="1411211" y="918781"/>
                    <a:pt x="1225753" y="980846"/>
                    <a:pt x="991019" y="1053667"/>
                  </a:cubicBezTo>
                  <a:lnTo>
                    <a:pt x="823646" y="482193"/>
                  </a:lnTo>
                  <a:cubicBezTo>
                    <a:pt x="789330" y="510222"/>
                    <a:pt x="637146" y="584098"/>
                    <a:pt x="420307" y="676528"/>
                  </a:cubicBezTo>
                  <a:lnTo>
                    <a:pt x="420281" y="676541"/>
                  </a:lnTo>
                  <a:cubicBezTo>
                    <a:pt x="407010" y="705700"/>
                    <a:pt x="385534" y="791781"/>
                    <a:pt x="269443" y="960157"/>
                  </a:cubicBezTo>
                  <a:cubicBezTo>
                    <a:pt x="153251" y="1128509"/>
                    <a:pt x="98158" y="1120673"/>
                    <a:pt x="49390" y="1092682"/>
                  </a:cubicBezTo>
                  <a:cubicBezTo>
                    <a:pt x="0" y="1064132"/>
                    <a:pt x="46825" y="952080"/>
                    <a:pt x="63132" y="882903"/>
                  </a:cubicBezTo>
                  <a:cubicBezTo>
                    <a:pt x="74384" y="835177"/>
                    <a:pt x="230988" y="472363"/>
                    <a:pt x="263868" y="421995"/>
                  </a:cubicBezTo>
                  <a:cubicBezTo>
                    <a:pt x="302463" y="379132"/>
                    <a:pt x="514871" y="253263"/>
                    <a:pt x="626034" y="144475"/>
                  </a:cubicBezTo>
                  <a:cubicBezTo>
                    <a:pt x="737184" y="35725"/>
                    <a:pt x="789534" y="0"/>
                    <a:pt x="880161" y="3620"/>
                  </a:cubicBezTo>
                  <a:cubicBezTo>
                    <a:pt x="970788" y="7277"/>
                    <a:pt x="1219365" y="132728"/>
                    <a:pt x="1499984" y="157899"/>
                  </a:cubicBezTo>
                  <a:cubicBezTo>
                    <a:pt x="1528966" y="160503"/>
                    <a:pt x="1558620" y="163259"/>
                    <a:pt x="1588541" y="166065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23" name="Freeform 6858"/>
            <p:cNvSpPr/>
            <p:nvPr/>
          </p:nvSpPr>
          <p:spPr>
            <a:xfrm>
              <a:off x="4221040" y="1202454"/>
              <a:ext cx="597508" cy="892606"/>
            </a:xfrm>
            <a:custGeom>
              <a:avLst/>
              <a:gdLst/>
              <a:ahLst/>
              <a:cxnLst/>
              <a:rect l="0" t="0" r="0" b="0"/>
              <a:pathLst>
                <a:path w="597508" h="892606">
                  <a:moveTo>
                    <a:pt x="543051" y="0"/>
                  </a:moveTo>
                  <a:cubicBezTo>
                    <a:pt x="543051" y="0"/>
                    <a:pt x="313474" y="617537"/>
                    <a:pt x="0" y="892606"/>
                  </a:cubicBezTo>
                  <a:cubicBezTo>
                    <a:pt x="234746" y="819797"/>
                    <a:pt x="420141" y="757758"/>
                    <a:pt x="572070" y="716241"/>
                  </a:cubicBezTo>
                  <a:lnTo>
                    <a:pt x="597508" y="5029"/>
                  </a:ln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24" name="Picture 68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21000" y="1584362"/>
              <a:ext cx="124442" cy="171743"/>
            </a:xfrm>
            <a:prstGeom prst="rect">
              <a:avLst/>
            </a:prstGeom>
            <a:noFill/>
          </p:spPr>
        </p:pic>
        <p:sp>
          <p:nvSpPr>
            <p:cNvPr id="25" name="Freeform 6860"/>
            <p:cNvSpPr/>
            <p:nvPr/>
          </p:nvSpPr>
          <p:spPr>
            <a:xfrm>
              <a:off x="2927250" y="1149690"/>
              <a:ext cx="100533" cy="38061"/>
            </a:xfrm>
            <a:custGeom>
              <a:avLst/>
              <a:gdLst/>
              <a:ahLst/>
              <a:cxnLst/>
              <a:rect l="0" t="0" r="0" b="0"/>
              <a:pathLst>
                <a:path w="100533" h="38061">
                  <a:moveTo>
                    <a:pt x="0" y="38061"/>
                  </a:moveTo>
                  <a:lnTo>
                    <a:pt x="0" y="38049"/>
                  </a:lnTo>
                  <a:cubicBezTo>
                    <a:pt x="6807" y="26974"/>
                    <a:pt x="59016" y="11417"/>
                    <a:pt x="100533" y="0"/>
                  </a:cubicBezTo>
                  <a:cubicBezTo>
                    <a:pt x="58826" y="11519"/>
                    <a:pt x="6972" y="26936"/>
                    <a:pt x="0" y="38061"/>
                  </a:cubicBezTo>
                </a:path>
              </a:pathLst>
            </a:custGeom>
            <a:solidFill>
              <a:srgbClr val="C7A0B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26" name="Freeform 6861"/>
            <p:cNvSpPr/>
            <p:nvPr/>
          </p:nvSpPr>
          <p:spPr>
            <a:xfrm>
              <a:off x="2927250" y="1135233"/>
              <a:ext cx="152145" cy="74447"/>
            </a:xfrm>
            <a:custGeom>
              <a:avLst/>
              <a:gdLst/>
              <a:ahLst/>
              <a:cxnLst/>
              <a:rect l="0" t="0" r="0" b="0"/>
              <a:pathLst>
                <a:path w="152145" h="74447">
                  <a:moveTo>
                    <a:pt x="51892" y="74447"/>
                  </a:moveTo>
                  <a:cubicBezTo>
                    <a:pt x="36830" y="74447"/>
                    <a:pt x="15545" y="63398"/>
                    <a:pt x="0" y="52515"/>
                  </a:cubicBezTo>
                  <a:cubicBezTo>
                    <a:pt x="6973" y="41389"/>
                    <a:pt x="58826" y="25972"/>
                    <a:pt x="100545" y="14453"/>
                  </a:cubicBezTo>
                  <a:cubicBezTo>
                    <a:pt x="126415" y="7341"/>
                    <a:pt x="148119" y="1829"/>
                    <a:pt x="152145" y="0"/>
                  </a:cubicBezTo>
                  <a:cubicBezTo>
                    <a:pt x="148640" y="3150"/>
                    <a:pt x="82918" y="62319"/>
                    <a:pt x="60908" y="72669"/>
                  </a:cubicBezTo>
                  <a:cubicBezTo>
                    <a:pt x="58305" y="73901"/>
                    <a:pt x="55257" y="74447"/>
                    <a:pt x="51892" y="74447"/>
                  </a:cubicBezTo>
                </a:path>
              </a:pathLst>
            </a:custGeom>
            <a:solidFill>
              <a:srgbClr val="F1BA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27" name="Freeform 6862"/>
            <p:cNvSpPr/>
            <p:nvPr/>
          </p:nvSpPr>
          <p:spPr>
            <a:xfrm>
              <a:off x="3027390" y="854798"/>
              <a:ext cx="96939" cy="6350"/>
            </a:xfrm>
            <a:custGeom>
              <a:avLst/>
              <a:gdLst/>
              <a:ahLst/>
              <a:cxnLst/>
              <a:rect l="0" t="0" r="0" b="0"/>
              <a:pathLst>
                <a:path w="96939" h="6350">
                  <a:moveTo>
                    <a:pt x="0" y="6350"/>
                  </a:moveTo>
                  <a:lnTo>
                    <a:pt x="0" y="6338"/>
                  </a:lnTo>
                  <a:cubicBezTo>
                    <a:pt x="5664" y="1436"/>
                    <a:pt x="27863" y="0"/>
                    <a:pt x="53251" y="0"/>
                  </a:cubicBezTo>
                  <a:cubicBezTo>
                    <a:pt x="67576" y="0"/>
                    <a:pt x="82931" y="458"/>
                    <a:pt x="96939" y="991"/>
                  </a:cubicBezTo>
                  <a:cubicBezTo>
                    <a:pt x="82880" y="470"/>
                    <a:pt x="67513" y="13"/>
                    <a:pt x="53238" y="13"/>
                  </a:cubicBezTo>
                  <a:cubicBezTo>
                    <a:pt x="27838" y="13"/>
                    <a:pt x="5765" y="1436"/>
                    <a:pt x="0" y="6350"/>
                  </a:cubicBezTo>
                </a:path>
              </a:pathLst>
            </a:custGeom>
            <a:solidFill>
              <a:srgbClr val="C7A0B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28" name="Freeform 6863"/>
            <p:cNvSpPr/>
            <p:nvPr/>
          </p:nvSpPr>
          <p:spPr>
            <a:xfrm>
              <a:off x="3027394" y="854812"/>
              <a:ext cx="145312" cy="40424"/>
            </a:xfrm>
            <a:custGeom>
              <a:avLst/>
              <a:gdLst/>
              <a:ahLst/>
              <a:cxnLst/>
              <a:rect l="0" t="0" r="0" b="0"/>
              <a:pathLst>
                <a:path w="145312" h="40424">
                  <a:moveTo>
                    <a:pt x="44957" y="40424"/>
                  </a:moveTo>
                  <a:cubicBezTo>
                    <a:pt x="30975" y="40424"/>
                    <a:pt x="12128" y="22213"/>
                    <a:pt x="0" y="6338"/>
                  </a:cubicBezTo>
                  <a:cubicBezTo>
                    <a:pt x="5765" y="1423"/>
                    <a:pt x="27838" y="0"/>
                    <a:pt x="53224" y="0"/>
                  </a:cubicBezTo>
                  <a:cubicBezTo>
                    <a:pt x="67512" y="0"/>
                    <a:pt x="82866" y="458"/>
                    <a:pt x="96925" y="978"/>
                  </a:cubicBezTo>
                  <a:cubicBezTo>
                    <a:pt x="100113" y="1105"/>
                    <a:pt x="103211" y="1232"/>
                    <a:pt x="106221" y="1359"/>
                  </a:cubicBezTo>
                  <a:cubicBezTo>
                    <a:pt x="122503" y="2032"/>
                    <a:pt x="135977" y="2718"/>
                    <a:pt x="142226" y="2718"/>
                  </a:cubicBezTo>
                  <a:cubicBezTo>
                    <a:pt x="143648" y="2718"/>
                    <a:pt x="144690" y="2680"/>
                    <a:pt x="145312" y="2604"/>
                  </a:cubicBezTo>
                  <a:cubicBezTo>
                    <a:pt x="141426" y="4357"/>
                    <a:pt x="68706" y="37389"/>
                    <a:pt x="46938" y="40298"/>
                  </a:cubicBezTo>
                  <a:cubicBezTo>
                    <a:pt x="46277" y="40386"/>
                    <a:pt x="45617" y="40424"/>
                    <a:pt x="44957" y="40424"/>
                  </a:cubicBezTo>
                </a:path>
              </a:pathLst>
            </a:custGeom>
            <a:solidFill>
              <a:srgbClr val="F1BA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29" name="Picture 686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52700" y="2073605"/>
              <a:ext cx="1289294" cy="1304607"/>
            </a:xfrm>
            <a:prstGeom prst="rect">
              <a:avLst/>
            </a:prstGeom>
            <a:noFill/>
          </p:spPr>
        </p:pic>
        <p:sp>
          <p:nvSpPr>
            <p:cNvPr id="30" name="Freeform 6865"/>
            <p:cNvSpPr/>
            <p:nvPr/>
          </p:nvSpPr>
          <p:spPr>
            <a:xfrm>
              <a:off x="3259474" y="2061293"/>
              <a:ext cx="181774" cy="88379"/>
            </a:xfrm>
            <a:custGeom>
              <a:avLst/>
              <a:gdLst/>
              <a:ahLst/>
              <a:cxnLst/>
              <a:rect l="0" t="0" r="0" b="0"/>
              <a:pathLst>
                <a:path w="181774" h="88379">
                  <a:moveTo>
                    <a:pt x="69392" y="88379"/>
                  </a:moveTo>
                  <a:cubicBezTo>
                    <a:pt x="51168" y="88379"/>
                    <a:pt x="35242" y="81572"/>
                    <a:pt x="19939" y="72797"/>
                  </a:cubicBezTo>
                  <a:cubicBezTo>
                    <a:pt x="9106" y="66535"/>
                    <a:pt x="2895" y="56236"/>
                    <a:pt x="0" y="43256"/>
                  </a:cubicBezTo>
                  <a:cubicBezTo>
                    <a:pt x="7569" y="41199"/>
                    <a:pt x="16103" y="38011"/>
                    <a:pt x="22453" y="33122"/>
                  </a:cubicBezTo>
                  <a:cubicBezTo>
                    <a:pt x="23749" y="32119"/>
                    <a:pt x="25095" y="30722"/>
                    <a:pt x="26428" y="28994"/>
                  </a:cubicBezTo>
                  <a:lnTo>
                    <a:pt x="170255" y="0"/>
                  </a:lnTo>
                  <a:cubicBezTo>
                    <a:pt x="173379" y="5690"/>
                    <a:pt x="177240" y="11087"/>
                    <a:pt x="181774" y="16244"/>
                  </a:cubicBezTo>
                  <a:cubicBezTo>
                    <a:pt x="133755" y="70917"/>
                    <a:pt x="98614" y="88379"/>
                    <a:pt x="69392" y="88379"/>
                  </a:cubicBezTo>
                </a:path>
              </a:pathLst>
            </a:custGeom>
            <a:solidFill>
              <a:srgbClr val="F2AF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31" name="Freeform 6866"/>
            <p:cNvSpPr/>
            <p:nvPr/>
          </p:nvSpPr>
          <p:spPr>
            <a:xfrm>
              <a:off x="3257954" y="2095903"/>
              <a:ext cx="1510" cy="8686"/>
            </a:xfrm>
            <a:custGeom>
              <a:avLst/>
              <a:gdLst/>
              <a:ahLst/>
              <a:cxnLst/>
              <a:rect l="0" t="0" r="0" b="0"/>
              <a:pathLst>
                <a:path w="1510" h="8686">
                  <a:moveTo>
                    <a:pt x="1396" y="8686"/>
                  </a:moveTo>
                  <a:cubicBezTo>
                    <a:pt x="774" y="5905"/>
                    <a:pt x="317" y="3022"/>
                    <a:pt x="0" y="12"/>
                  </a:cubicBezTo>
                  <a:lnTo>
                    <a:pt x="76" y="0"/>
                  </a:lnTo>
                  <a:cubicBezTo>
                    <a:pt x="419" y="2997"/>
                    <a:pt x="901" y="5880"/>
                    <a:pt x="1510" y="8648"/>
                  </a:cubicBezTo>
                  <a:cubicBezTo>
                    <a:pt x="1472" y="8661"/>
                    <a:pt x="1434" y="8661"/>
                    <a:pt x="1396" y="8686"/>
                  </a:cubicBezTo>
                </a:path>
              </a:pathLst>
            </a:custGeom>
            <a:solidFill>
              <a:srgbClr val="D5B7C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32" name="Freeform 6867"/>
            <p:cNvSpPr/>
            <p:nvPr/>
          </p:nvSpPr>
          <p:spPr>
            <a:xfrm>
              <a:off x="3258022" y="2090288"/>
              <a:ext cx="27888" cy="14262"/>
            </a:xfrm>
            <a:custGeom>
              <a:avLst/>
              <a:gdLst/>
              <a:ahLst/>
              <a:cxnLst/>
              <a:rect l="0" t="0" r="0" b="0"/>
              <a:pathLst>
                <a:path w="27888" h="14262">
                  <a:moveTo>
                    <a:pt x="1447" y="14262"/>
                  </a:moveTo>
                  <a:cubicBezTo>
                    <a:pt x="825" y="11494"/>
                    <a:pt x="343" y="8611"/>
                    <a:pt x="0" y="5614"/>
                  </a:cubicBezTo>
                  <a:lnTo>
                    <a:pt x="27888" y="0"/>
                  </a:lnTo>
                  <a:cubicBezTo>
                    <a:pt x="26542" y="1728"/>
                    <a:pt x="25196" y="3125"/>
                    <a:pt x="23900" y="4128"/>
                  </a:cubicBezTo>
                  <a:cubicBezTo>
                    <a:pt x="17550" y="9017"/>
                    <a:pt x="9016" y="12205"/>
                    <a:pt x="1447" y="14262"/>
                  </a:cubicBezTo>
                </a:path>
              </a:pathLst>
            </a:custGeom>
            <a:solidFill>
              <a:srgbClr val="F5CCB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33" name="Freeform 6868"/>
            <p:cNvSpPr/>
            <p:nvPr/>
          </p:nvSpPr>
          <p:spPr>
            <a:xfrm>
              <a:off x="3186969" y="2750546"/>
              <a:ext cx="345235" cy="456424"/>
            </a:xfrm>
            <a:custGeom>
              <a:avLst/>
              <a:gdLst/>
              <a:ahLst/>
              <a:cxnLst/>
              <a:rect l="0" t="0" r="0" b="0"/>
              <a:pathLst>
                <a:path w="345235" h="456424">
                  <a:moveTo>
                    <a:pt x="23672" y="141693"/>
                  </a:moveTo>
                  <a:lnTo>
                    <a:pt x="171258" y="400468"/>
                  </a:lnTo>
                  <a:cubicBezTo>
                    <a:pt x="194931" y="441984"/>
                    <a:pt x="247763" y="456424"/>
                    <a:pt x="289279" y="432777"/>
                  </a:cubicBezTo>
                  <a:cubicBezTo>
                    <a:pt x="330770" y="409078"/>
                    <a:pt x="345235" y="356246"/>
                    <a:pt x="321563" y="314755"/>
                  </a:cubicBezTo>
                  <a:lnTo>
                    <a:pt x="173976" y="55956"/>
                  </a:lnTo>
                  <a:cubicBezTo>
                    <a:pt x="150303" y="14452"/>
                    <a:pt x="97458" y="0"/>
                    <a:pt x="55955" y="23672"/>
                  </a:cubicBezTo>
                  <a:cubicBezTo>
                    <a:pt x="14440" y="47345"/>
                    <a:pt x="0" y="100177"/>
                    <a:pt x="23672" y="14169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34" name="Freeform 6869"/>
            <p:cNvSpPr/>
            <p:nvPr/>
          </p:nvSpPr>
          <p:spPr>
            <a:xfrm>
              <a:off x="3284423" y="2935900"/>
              <a:ext cx="238251" cy="271094"/>
            </a:xfrm>
            <a:custGeom>
              <a:avLst/>
              <a:gdLst/>
              <a:ahLst/>
              <a:cxnLst/>
              <a:rect l="0" t="0" r="0" b="0"/>
              <a:pathLst>
                <a:path w="238251" h="271094">
                  <a:moveTo>
                    <a:pt x="150329" y="0"/>
                  </a:moveTo>
                  <a:lnTo>
                    <a:pt x="0" y="85737"/>
                  </a:lnTo>
                  <a:lnTo>
                    <a:pt x="73799" y="215112"/>
                  </a:lnTo>
                  <a:cubicBezTo>
                    <a:pt x="97472" y="256628"/>
                    <a:pt x="150329" y="271094"/>
                    <a:pt x="191819" y="247421"/>
                  </a:cubicBezTo>
                  <a:cubicBezTo>
                    <a:pt x="212571" y="235584"/>
                    <a:pt x="226579" y="216433"/>
                    <a:pt x="232421" y="195084"/>
                  </a:cubicBezTo>
                  <a:cubicBezTo>
                    <a:pt x="238251" y="173736"/>
                    <a:pt x="235952" y="150152"/>
                    <a:pt x="224115" y="129400"/>
                  </a:cubicBezTo>
                  <a:close/>
                </a:path>
              </a:pathLst>
            </a:custGeom>
            <a:solidFill>
              <a:srgbClr val="E3574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35" name="Picture 687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5000" y="2751723"/>
              <a:ext cx="266944" cy="455574"/>
            </a:xfrm>
            <a:prstGeom prst="rect">
              <a:avLst/>
            </a:prstGeom>
            <a:noFill/>
          </p:spPr>
        </p:pic>
        <p:sp>
          <p:nvSpPr>
            <p:cNvPr id="36" name="Freeform 6871"/>
            <p:cNvSpPr/>
            <p:nvPr/>
          </p:nvSpPr>
          <p:spPr>
            <a:xfrm>
              <a:off x="3284424" y="2994240"/>
              <a:ext cx="213601" cy="200456"/>
            </a:xfrm>
            <a:custGeom>
              <a:avLst/>
              <a:gdLst/>
              <a:ahLst/>
              <a:cxnLst/>
              <a:rect l="0" t="0" r="0" b="0"/>
              <a:pathLst>
                <a:path w="213601" h="200456">
                  <a:moveTo>
                    <a:pt x="149047" y="200456"/>
                  </a:moveTo>
                  <a:cubicBezTo>
                    <a:pt x="147625" y="200456"/>
                    <a:pt x="146228" y="200418"/>
                    <a:pt x="144818" y="200355"/>
                  </a:cubicBezTo>
                  <a:cubicBezTo>
                    <a:pt x="116282" y="198958"/>
                    <a:pt x="89027" y="183451"/>
                    <a:pt x="73800" y="156781"/>
                  </a:cubicBezTo>
                  <a:lnTo>
                    <a:pt x="5931" y="37757"/>
                  </a:lnTo>
                  <a:lnTo>
                    <a:pt x="0" y="27394"/>
                  </a:lnTo>
                  <a:lnTo>
                    <a:pt x="48044" y="0"/>
                  </a:lnTo>
                  <a:lnTo>
                    <a:pt x="121831" y="129400"/>
                  </a:lnTo>
                  <a:cubicBezTo>
                    <a:pt x="137795" y="157378"/>
                    <a:pt x="167017" y="173063"/>
                    <a:pt x="197078" y="173063"/>
                  </a:cubicBezTo>
                  <a:cubicBezTo>
                    <a:pt x="202577" y="173063"/>
                    <a:pt x="208114" y="172516"/>
                    <a:pt x="213601" y="171462"/>
                  </a:cubicBezTo>
                  <a:cubicBezTo>
                    <a:pt x="207505" y="178308"/>
                    <a:pt x="200215" y="184277"/>
                    <a:pt x="191820" y="189077"/>
                  </a:cubicBezTo>
                  <a:cubicBezTo>
                    <a:pt x="178307" y="196786"/>
                    <a:pt x="163563" y="200456"/>
                    <a:pt x="149047" y="200456"/>
                  </a:cubicBezTo>
                </a:path>
              </a:pathLst>
            </a:custGeom>
            <a:solidFill>
              <a:srgbClr val="CB514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37" name="Freeform 6872"/>
            <p:cNvSpPr/>
            <p:nvPr/>
          </p:nvSpPr>
          <p:spPr>
            <a:xfrm>
              <a:off x="2725637" y="2589875"/>
              <a:ext cx="180301" cy="472642"/>
            </a:xfrm>
            <a:custGeom>
              <a:avLst/>
              <a:gdLst/>
              <a:ahLst/>
              <a:cxnLst/>
              <a:rect l="0" t="0" r="0" b="0"/>
              <a:pathLst>
                <a:path w="180301" h="472642">
                  <a:moveTo>
                    <a:pt x="876" y="88988"/>
                  </a:moveTo>
                  <a:lnTo>
                    <a:pt x="6400" y="386853"/>
                  </a:lnTo>
                  <a:cubicBezTo>
                    <a:pt x="7289" y="434631"/>
                    <a:pt x="46735" y="472642"/>
                    <a:pt x="94500" y="471753"/>
                  </a:cubicBezTo>
                  <a:cubicBezTo>
                    <a:pt x="142290" y="470876"/>
                    <a:pt x="180301" y="431418"/>
                    <a:pt x="179399" y="383653"/>
                  </a:cubicBezTo>
                  <a:lnTo>
                    <a:pt x="173900" y="85788"/>
                  </a:lnTo>
                  <a:cubicBezTo>
                    <a:pt x="173011" y="38023"/>
                    <a:pt x="133552" y="0"/>
                    <a:pt x="85788" y="889"/>
                  </a:cubicBezTo>
                  <a:cubicBezTo>
                    <a:pt x="38010" y="1765"/>
                    <a:pt x="0" y="41224"/>
                    <a:pt x="876" y="8898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38" name="Freeform 6873"/>
            <p:cNvSpPr/>
            <p:nvPr/>
          </p:nvSpPr>
          <p:spPr>
            <a:xfrm>
              <a:off x="2729271" y="2824606"/>
              <a:ext cx="176224" cy="237934"/>
            </a:xfrm>
            <a:custGeom>
              <a:avLst/>
              <a:gdLst/>
              <a:ahLst/>
              <a:cxnLst/>
              <a:rect l="0" t="0" r="0" b="0"/>
              <a:pathLst>
                <a:path w="176224" h="237934">
                  <a:moveTo>
                    <a:pt x="173024" y="0"/>
                  </a:moveTo>
                  <a:lnTo>
                    <a:pt x="0" y="3200"/>
                  </a:lnTo>
                  <a:lnTo>
                    <a:pt x="2768" y="152133"/>
                  </a:lnTo>
                  <a:cubicBezTo>
                    <a:pt x="3645" y="199897"/>
                    <a:pt x="43104" y="237934"/>
                    <a:pt x="90868" y="237032"/>
                  </a:cubicBezTo>
                  <a:cubicBezTo>
                    <a:pt x="114770" y="236588"/>
                    <a:pt x="136207" y="226517"/>
                    <a:pt x="151574" y="210553"/>
                  </a:cubicBezTo>
                  <a:cubicBezTo>
                    <a:pt x="166941" y="194627"/>
                    <a:pt x="176224" y="172821"/>
                    <a:pt x="175767" y="148920"/>
                  </a:cubicBezTo>
                  <a:close/>
                </a:path>
              </a:pathLst>
            </a:custGeom>
            <a:solidFill>
              <a:srgbClr val="E3574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39" name="Picture 687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05100" y="2578144"/>
              <a:ext cx="146751" cy="479285"/>
            </a:xfrm>
            <a:prstGeom prst="rect">
              <a:avLst/>
            </a:prstGeom>
            <a:noFill/>
          </p:spPr>
        </p:pic>
        <p:sp>
          <p:nvSpPr>
            <p:cNvPr id="40" name="Freeform 6875"/>
            <p:cNvSpPr/>
            <p:nvPr/>
          </p:nvSpPr>
          <p:spPr>
            <a:xfrm>
              <a:off x="2729278" y="2826792"/>
              <a:ext cx="118426" cy="234861"/>
            </a:xfrm>
            <a:custGeom>
              <a:avLst/>
              <a:gdLst/>
              <a:ahLst/>
              <a:cxnLst/>
              <a:rect l="0" t="0" r="0" b="0"/>
              <a:pathLst>
                <a:path w="118426" h="234861">
                  <a:moveTo>
                    <a:pt x="89242" y="234861"/>
                  </a:moveTo>
                  <a:cubicBezTo>
                    <a:pt x="70040" y="234861"/>
                    <a:pt x="52247" y="228575"/>
                    <a:pt x="37846" y="217932"/>
                  </a:cubicBezTo>
                  <a:cubicBezTo>
                    <a:pt x="17005" y="202502"/>
                    <a:pt x="3289" y="177877"/>
                    <a:pt x="2768" y="149949"/>
                  </a:cubicBezTo>
                  <a:lnTo>
                    <a:pt x="2286" y="124270"/>
                  </a:lnTo>
                  <a:lnTo>
                    <a:pt x="0" y="1016"/>
                  </a:lnTo>
                  <a:lnTo>
                    <a:pt x="55295" y="0"/>
                  </a:lnTo>
                  <a:lnTo>
                    <a:pt x="58039" y="148921"/>
                  </a:lnTo>
                  <a:cubicBezTo>
                    <a:pt x="58737" y="187033"/>
                    <a:pt x="83997" y="218923"/>
                    <a:pt x="118426" y="229820"/>
                  </a:cubicBezTo>
                  <a:cubicBezTo>
                    <a:pt x="109790" y="232893"/>
                    <a:pt x="100532" y="234658"/>
                    <a:pt x="90880" y="234836"/>
                  </a:cubicBezTo>
                  <a:cubicBezTo>
                    <a:pt x="90321" y="234861"/>
                    <a:pt x="89788" y="234861"/>
                    <a:pt x="89242" y="234861"/>
                  </a:cubicBezTo>
                </a:path>
              </a:pathLst>
            </a:custGeom>
            <a:solidFill>
              <a:srgbClr val="CB514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41" name="Picture 6876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03427" y="1883626"/>
              <a:ext cx="811657" cy="1494586"/>
            </a:xfrm>
            <a:prstGeom prst="rect">
              <a:avLst/>
            </a:prstGeom>
            <a:noFill/>
          </p:spPr>
        </p:pic>
        <p:sp>
          <p:nvSpPr>
            <p:cNvPr id="42" name="Freeform 6877"/>
            <p:cNvSpPr/>
            <p:nvPr/>
          </p:nvSpPr>
          <p:spPr>
            <a:xfrm>
              <a:off x="3302391" y="1843362"/>
              <a:ext cx="262737" cy="52959"/>
            </a:xfrm>
            <a:custGeom>
              <a:avLst/>
              <a:gdLst/>
              <a:ahLst/>
              <a:cxnLst/>
              <a:rect l="0" t="0" r="0" b="0"/>
              <a:pathLst>
                <a:path w="262737" h="52959">
                  <a:moveTo>
                    <a:pt x="0" y="52959"/>
                  </a:moveTo>
                  <a:lnTo>
                    <a:pt x="0" y="52959"/>
                  </a:lnTo>
                  <a:lnTo>
                    <a:pt x="262737" y="0"/>
                  </a:lnTo>
                  <a:close/>
                </a:path>
              </a:pathLst>
            </a:custGeom>
            <a:solidFill>
              <a:srgbClr val="F2AF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43" name="Freeform 6878"/>
            <p:cNvSpPr/>
            <p:nvPr/>
          </p:nvSpPr>
          <p:spPr>
            <a:xfrm>
              <a:off x="3673228" y="2379655"/>
              <a:ext cx="156070" cy="774445"/>
            </a:xfrm>
            <a:custGeom>
              <a:avLst/>
              <a:gdLst/>
              <a:ahLst/>
              <a:cxnLst/>
              <a:rect l="0" t="0" r="0" b="0"/>
              <a:pathLst>
                <a:path w="156070" h="774445">
                  <a:moveTo>
                    <a:pt x="156070" y="774445"/>
                  </a:moveTo>
                  <a:lnTo>
                    <a:pt x="0" y="0"/>
                  </a:lnTo>
                  <a:lnTo>
                    <a:pt x="156070" y="774420"/>
                  </a:lnTo>
                </a:path>
              </a:pathLst>
            </a:custGeom>
            <a:solidFill>
              <a:srgbClr val="B187B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44" name="Freeform 6879"/>
            <p:cNvSpPr/>
            <p:nvPr/>
          </p:nvSpPr>
          <p:spPr>
            <a:xfrm>
              <a:off x="2516127" y="2054784"/>
              <a:ext cx="1313166" cy="1310728"/>
            </a:xfrm>
            <a:custGeom>
              <a:avLst/>
              <a:gdLst/>
              <a:ahLst/>
              <a:cxnLst/>
              <a:rect l="0" t="0" r="0" b="0"/>
              <a:pathLst>
                <a:path w="1313166" h="1310728">
                  <a:moveTo>
                    <a:pt x="264159" y="1310728"/>
                  </a:moveTo>
                  <a:lnTo>
                    <a:pt x="0" y="0"/>
                  </a:lnTo>
                  <a:lnTo>
                    <a:pt x="36931" y="183184"/>
                  </a:lnTo>
                  <a:lnTo>
                    <a:pt x="53289" y="179908"/>
                  </a:lnTo>
                  <a:lnTo>
                    <a:pt x="248221" y="1147076"/>
                  </a:lnTo>
                  <a:cubicBezTo>
                    <a:pt x="262280" y="1216825"/>
                    <a:pt x="323544" y="1264970"/>
                    <a:pt x="392035" y="1264970"/>
                  </a:cubicBezTo>
                  <a:cubicBezTo>
                    <a:pt x="401649" y="1264970"/>
                    <a:pt x="411428" y="1264018"/>
                    <a:pt x="421219" y="1262037"/>
                  </a:cubicBezTo>
                  <a:lnTo>
                    <a:pt x="1216493" y="1101763"/>
                  </a:lnTo>
                  <a:cubicBezTo>
                    <a:pt x="1259013" y="1093190"/>
                    <a:pt x="1286547" y="1051776"/>
                    <a:pt x="1277987" y="1009231"/>
                  </a:cubicBezTo>
                  <a:lnTo>
                    <a:pt x="1093951" y="96126"/>
                  </a:lnTo>
                  <a:cubicBezTo>
                    <a:pt x="1095272" y="96393"/>
                    <a:pt x="1096567" y="96634"/>
                    <a:pt x="1097837" y="96888"/>
                  </a:cubicBezTo>
                  <a:cubicBezTo>
                    <a:pt x="1102422" y="97777"/>
                    <a:pt x="1107019" y="98628"/>
                    <a:pt x="1111655" y="99479"/>
                  </a:cubicBezTo>
                  <a:lnTo>
                    <a:pt x="1157095" y="324866"/>
                  </a:lnTo>
                  <a:lnTo>
                    <a:pt x="1313166" y="1099312"/>
                  </a:lnTo>
                  <a:close/>
                </a:path>
              </a:pathLst>
            </a:custGeom>
            <a:solidFill>
              <a:srgbClr val="C6A4CA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45" name="Freeform 6880"/>
            <p:cNvSpPr/>
            <p:nvPr/>
          </p:nvSpPr>
          <p:spPr>
            <a:xfrm>
              <a:off x="3573444" y="1884584"/>
              <a:ext cx="7670" cy="38074"/>
            </a:xfrm>
            <a:custGeom>
              <a:avLst/>
              <a:gdLst/>
              <a:ahLst/>
              <a:cxnLst/>
              <a:rect l="0" t="0" r="0" b="0"/>
              <a:pathLst>
                <a:path w="7670" h="38074">
                  <a:moveTo>
                    <a:pt x="7670" y="3807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87B8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46" name="Freeform 6881"/>
            <p:cNvSpPr/>
            <p:nvPr/>
          </p:nvSpPr>
          <p:spPr>
            <a:xfrm>
              <a:off x="3565138" y="1843373"/>
              <a:ext cx="8305" cy="41211"/>
            </a:xfrm>
            <a:custGeom>
              <a:avLst/>
              <a:gdLst/>
              <a:ahLst/>
              <a:cxnLst/>
              <a:rect l="0" t="0" r="0" b="0"/>
              <a:pathLst>
                <a:path w="8305" h="41211">
                  <a:moveTo>
                    <a:pt x="8305" y="412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2AF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47" name="Freeform 6882"/>
            <p:cNvSpPr/>
            <p:nvPr/>
          </p:nvSpPr>
          <p:spPr>
            <a:xfrm>
              <a:off x="3573419" y="1884584"/>
              <a:ext cx="7696" cy="38074"/>
            </a:xfrm>
            <a:custGeom>
              <a:avLst/>
              <a:gdLst/>
              <a:ahLst/>
              <a:cxnLst/>
              <a:rect l="0" t="0" r="0" b="0"/>
              <a:pathLst>
                <a:path w="7696" h="38074">
                  <a:moveTo>
                    <a:pt x="7696" y="38074"/>
                  </a:moveTo>
                  <a:lnTo>
                    <a:pt x="788" y="382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6A4CA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48" name="Freeform 6883"/>
            <p:cNvSpPr/>
            <p:nvPr/>
          </p:nvSpPr>
          <p:spPr>
            <a:xfrm>
              <a:off x="3565132" y="1843373"/>
              <a:ext cx="8318" cy="41211"/>
            </a:xfrm>
            <a:custGeom>
              <a:avLst/>
              <a:gdLst/>
              <a:ahLst/>
              <a:cxnLst/>
              <a:rect l="0" t="0" r="0" b="0"/>
              <a:pathLst>
                <a:path w="8318" h="41211">
                  <a:moveTo>
                    <a:pt x="8293" y="41211"/>
                  </a:moveTo>
                  <a:lnTo>
                    <a:pt x="0" y="0"/>
                  </a:lnTo>
                  <a:lnTo>
                    <a:pt x="8318" y="41211"/>
                  </a:lnTo>
                  <a:close/>
                </a:path>
              </a:pathLst>
            </a:custGeom>
            <a:solidFill>
              <a:srgbClr val="F6C3B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49" name="Picture 688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23089" y="1857705"/>
              <a:ext cx="1045610" cy="375023"/>
            </a:xfrm>
            <a:prstGeom prst="rect">
              <a:avLst/>
            </a:prstGeom>
            <a:noFill/>
          </p:spPr>
        </p:pic>
        <p:sp>
          <p:nvSpPr>
            <p:cNvPr id="50" name="Freeform 6885"/>
            <p:cNvSpPr/>
            <p:nvPr/>
          </p:nvSpPr>
          <p:spPr>
            <a:xfrm>
              <a:off x="3257388" y="2073081"/>
              <a:ext cx="406" cy="7696"/>
            </a:xfrm>
            <a:custGeom>
              <a:avLst/>
              <a:gdLst/>
              <a:ahLst/>
              <a:cxnLst/>
              <a:rect l="0" t="0" r="0" b="0"/>
              <a:pathLst>
                <a:path w="406" h="7696">
                  <a:moveTo>
                    <a:pt x="0" y="7696"/>
                  </a:moveTo>
                  <a:cubicBezTo>
                    <a:pt x="76" y="5169"/>
                    <a:pt x="203" y="2629"/>
                    <a:pt x="406" y="0"/>
                  </a:cubicBezTo>
                  <a:cubicBezTo>
                    <a:pt x="215" y="2604"/>
                    <a:pt x="101" y="5169"/>
                    <a:pt x="38" y="7671"/>
                  </a:cubicBezTo>
                  <a:close/>
                </a:path>
              </a:pathLst>
            </a:custGeom>
            <a:solidFill>
              <a:srgbClr val="DFCAD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51" name="Picture 6886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01900" y="1883105"/>
              <a:ext cx="1079500" cy="368300"/>
            </a:xfrm>
            <a:prstGeom prst="rect">
              <a:avLst/>
            </a:prstGeom>
            <a:noFill/>
          </p:spPr>
        </p:pic>
        <p:sp>
          <p:nvSpPr>
            <p:cNvPr id="52" name="Freeform 6887"/>
            <p:cNvSpPr/>
            <p:nvPr/>
          </p:nvSpPr>
          <p:spPr>
            <a:xfrm>
              <a:off x="3295981" y="1843375"/>
              <a:ext cx="277444" cy="71272"/>
            </a:xfrm>
            <a:custGeom>
              <a:avLst/>
              <a:gdLst/>
              <a:ahLst/>
              <a:cxnLst/>
              <a:rect l="0" t="0" r="0" b="0"/>
              <a:pathLst>
                <a:path w="277444" h="71272">
                  <a:moveTo>
                    <a:pt x="0" y="71272"/>
                  </a:moveTo>
                  <a:cubicBezTo>
                    <a:pt x="1625" y="66281"/>
                    <a:pt x="3784" y="60097"/>
                    <a:pt x="6413" y="52946"/>
                  </a:cubicBezTo>
                  <a:lnTo>
                    <a:pt x="269151" y="0"/>
                  </a:lnTo>
                  <a:lnTo>
                    <a:pt x="277444" y="41212"/>
                  </a:lnTo>
                  <a:cubicBezTo>
                    <a:pt x="276606" y="42697"/>
                    <a:pt x="275742" y="44196"/>
                    <a:pt x="274878" y="45695"/>
                  </a:cubicBezTo>
                  <a:lnTo>
                    <a:pt x="261861" y="48336"/>
                  </a:lnTo>
                  <a:lnTo>
                    <a:pt x="256070" y="19660"/>
                  </a:lnTo>
                  <a:close/>
                </a:path>
              </a:pathLst>
            </a:custGeom>
            <a:solidFill>
              <a:srgbClr val="F8D2C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53" name="Freeform 6888"/>
            <p:cNvSpPr/>
            <p:nvPr/>
          </p:nvSpPr>
          <p:spPr>
            <a:xfrm>
              <a:off x="2566470" y="2080779"/>
              <a:ext cx="691476" cy="153911"/>
            </a:xfrm>
            <a:custGeom>
              <a:avLst/>
              <a:gdLst/>
              <a:ahLst/>
              <a:cxnLst/>
              <a:rect l="0" t="0" r="0" b="0"/>
              <a:pathLst>
                <a:path w="691476" h="153911">
                  <a:moveTo>
                    <a:pt x="2946" y="153911"/>
                  </a:moveTo>
                  <a:lnTo>
                    <a:pt x="0" y="139256"/>
                  </a:lnTo>
                  <a:lnTo>
                    <a:pt x="690917" y="0"/>
                  </a:lnTo>
                  <a:cubicBezTo>
                    <a:pt x="690790" y="5283"/>
                    <a:pt x="690955" y="10351"/>
                    <a:pt x="691476" y="15139"/>
                  </a:cubicBezTo>
                  <a:close/>
                </a:path>
              </a:pathLst>
            </a:custGeom>
            <a:solidFill>
              <a:srgbClr val="D3BBD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54" name="Freeform 6889"/>
            <p:cNvSpPr/>
            <p:nvPr/>
          </p:nvSpPr>
          <p:spPr>
            <a:xfrm>
              <a:off x="3285907" y="2047249"/>
              <a:ext cx="143814" cy="43040"/>
            </a:xfrm>
            <a:custGeom>
              <a:avLst/>
              <a:gdLst/>
              <a:ahLst/>
              <a:cxnLst/>
              <a:rect l="0" t="0" r="0" b="0"/>
              <a:pathLst>
                <a:path w="143814" h="43040">
                  <a:moveTo>
                    <a:pt x="0" y="43040"/>
                  </a:moveTo>
                  <a:cubicBezTo>
                    <a:pt x="3238" y="38849"/>
                    <a:pt x="6565" y="32804"/>
                    <a:pt x="9715" y="25819"/>
                  </a:cubicBezTo>
                  <a:lnTo>
                    <a:pt x="137845" y="0"/>
                  </a:lnTo>
                  <a:cubicBezTo>
                    <a:pt x="139357" y="4864"/>
                    <a:pt x="141351" y="9538"/>
                    <a:pt x="143814" y="14046"/>
                  </a:cubicBezTo>
                  <a:close/>
                </a:path>
              </a:pathLst>
            </a:custGeom>
            <a:solidFill>
              <a:srgbClr val="F8D2C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55" name="Freeform 6890"/>
            <p:cNvSpPr/>
            <p:nvPr/>
          </p:nvSpPr>
          <p:spPr>
            <a:xfrm>
              <a:off x="3257263" y="2080753"/>
              <a:ext cx="761" cy="15163"/>
            </a:xfrm>
            <a:custGeom>
              <a:avLst/>
              <a:gdLst/>
              <a:ahLst/>
              <a:cxnLst/>
              <a:rect l="0" t="0" r="0" b="0"/>
              <a:pathLst>
                <a:path w="761" h="15163">
                  <a:moveTo>
                    <a:pt x="685" y="15163"/>
                  </a:moveTo>
                  <a:cubicBezTo>
                    <a:pt x="165" y="10376"/>
                    <a:pt x="0" y="5308"/>
                    <a:pt x="127" y="25"/>
                  </a:cubicBezTo>
                  <a:lnTo>
                    <a:pt x="165" y="0"/>
                  </a:lnTo>
                  <a:cubicBezTo>
                    <a:pt x="63" y="5296"/>
                    <a:pt x="241" y="10363"/>
                    <a:pt x="761" y="15138"/>
                  </a:cubicBezTo>
                  <a:close/>
                </a:path>
              </a:pathLst>
            </a:custGeom>
            <a:solidFill>
              <a:srgbClr val="E6D7E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56" name="Freeform 6891"/>
            <p:cNvSpPr/>
            <p:nvPr/>
          </p:nvSpPr>
          <p:spPr>
            <a:xfrm>
              <a:off x="3257330" y="2073063"/>
              <a:ext cx="38290" cy="22834"/>
            </a:xfrm>
            <a:custGeom>
              <a:avLst/>
              <a:gdLst/>
              <a:ahLst/>
              <a:cxnLst/>
              <a:rect l="0" t="0" r="0" b="0"/>
              <a:pathLst>
                <a:path w="38290" h="22834">
                  <a:moveTo>
                    <a:pt x="698" y="22834"/>
                  </a:moveTo>
                  <a:cubicBezTo>
                    <a:pt x="178" y="18047"/>
                    <a:pt x="0" y="12979"/>
                    <a:pt x="102" y="7696"/>
                  </a:cubicBezTo>
                  <a:lnTo>
                    <a:pt x="38290" y="0"/>
                  </a:lnTo>
                  <a:cubicBezTo>
                    <a:pt x="35140" y="6998"/>
                    <a:pt x="31825" y="13043"/>
                    <a:pt x="28574" y="17221"/>
                  </a:cubicBezTo>
                  <a:close/>
                </a:path>
              </a:pathLst>
            </a:custGeom>
            <a:solidFill>
              <a:srgbClr val="F9E3D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57" name="Freeform 6892"/>
            <p:cNvSpPr/>
            <p:nvPr/>
          </p:nvSpPr>
          <p:spPr>
            <a:xfrm>
              <a:off x="2550095" y="2220029"/>
              <a:ext cx="19316" cy="17945"/>
            </a:xfrm>
            <a:custGeom>
              <a:avLst/>
              <a:gdLst/>
              <a:ahLst/>
              <a:cxnLst/>
              <a:rect l="0" t="0" r="0" b="0"/>
              <a:pathLst>
                <a:path w="19316" h="17945">
                  <a:moveTo>
                    <a:pt x="2959" y="17945"/>
                  </a:moveTo>
                  <a:lnTo>
                    <a:pt x="2959" y="17945"/>
                  </a:lnTo>
                  <a:lnTo>
                    <a:pt x="0" y="3290"/>
                  </a:lnTo>
                  <a:lnTo>
                    <a:pt x="16382" y="0"/>
                  </a:lnTo>
                  <a:lnTo>
                    <a:pt x="19316" y="14656"/>
                  </a:lnTo>
                  <a:close/>
                </a:path>
              </a:pathLst>
            </a:custGeom>
            <a:solidFill>
              <a:srgbClr val="DFCDE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58" name="Freeform 6893"/>
            <p:cNvSpPr/>
            <p:nvPr/>
          </p:nvSpPr>
          <p:spPr>
            <a:xfrm>
              <a:off x="2560562" y="2049591"/>
              <a:ext cx="700176" cy="155778"/>
            </a:xfrm>
            <a:custGeom>
              <a:avLst/>
              <a:gdLst/>
              <a:ahLst/>
              <a:cxnLst/>
              <a:rect l="0" t="0" r="0" b="0"/>
              <a:pathLst>
                <a:path w="700176" h="155778">
                  <a:moveTo>
                    <a:pt x="2946" y="155778"/>
                  </a:moveTo>
                  <a:lnTo>
                    <a:pt x="0" y="141123"/>
                  </a:lnTo>
                  <a:lnTo>
                    <a:pt x="700176" y="0"/>
                  </a:lnTo>
                  <a:cubicBezTo>
                    <a:pt x="699248" y="5347"/>
                    <a:pt x="698486" y="10592"/>
                    <a:pt x="697928" y="15710"/>
                  </a:cubicBezTo>
                  <a:close/>
                </a:path>
              </a:pathLst>
            </a:custGeom>
            <a:solidFill>
              <a:srgbClr val="D3BBD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59" name="Picture 689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45789" y="2004615"/>
              <a:ext cx="187845" cy="73380"/>
            </a:xfrm>
            <a:prstGeom prst="rect">
              <a:avLst/>
            </a:prstGeom>
            <a:noFill/>
          </p:spPr>
        </p:pic>
        <p:sp>
          <p:nvSpPr>
            <p:cNvPr id="60" name="Freeform 6895"/>
            <p:cNvSpPr/>
            <p:nvPr/>
          </p:nvSpPr>
          <p:spPr>
            <a:xfrm>
              <a:off x="3258529" y="2040175"/>
              <a:ext cx="48882" cy="25120"/>
            </a:xfrm>
            <a:custGeom>
              <a:avLst/>
              <a:gdLst/>
              <a:ahLst/>
              <a:cxnLst/>
              <a:rect l="0" t="0" r="0" b="0"/>
              <a:pathLst>
                <a:path w="48882" h="25120">
                  <a:moveTo>
                    <a:pt x="0" y="25120"/>
                  </a:moveTo>
                  <a:cubicBezTo>
                    <a:pt x="584" y="20015"/>
                    <a:pt x="1358" y="14770"/>
                    <a:pt x="2298" y="9398"/>
                  </a:cubicBezTo>
                  <a:lnTo>
                    <a:pt x="48882" y="0"/>
                  </a:lnTo>
                  <a:cubicBezTo>
                    <a:pt x="47383" y="5309"/>
                    <a:pt x="45618" y="10858"/>
                    <a:pt x="43700" y="16307"/>
                  </a:cubicBezTo>
                  <a:close/>
                </a:path>
              </a:pathLst>
            </a:custGeom>
            <a:solidFill>
              <a:srgbClr val="F9E3D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61" name="Freeform 6896"/>
            <p:cNvSpPr/>
            <p:nvPr/>
          </p:nvSpPr>
          <p:spPr>
            <a:xfrm>
              <a:off x="2544187" y="2190708"/>
              <a:ext cx="19316" cy="17945"/>
            </a:xfrm>
            <a:custGeom>
              <a:avLst/>
              <a:gdLst/>
              <a:ahLst/>
              <a:cxnLst/>
              <a:rect l="0" t="0" r="0" b="0"/>
              <a:pathLst>
                <a:path w="19316" h="17945">
                  <a:moveTo>
                    <a:pt x="2959" y="17945"/>
                  </a:moveTo>
                  <a:lnTo>
                    <a:pt x="0" y="3290"/>
                  </a:lnTo>
                  <a:lnTo>
                    <a:pt x="16382" y="0"/>
                  </a:lnTo>
                  <a:lnTo>
                    <a:pt x="19316" y="14656"/>
                  </a:lnTo>
                  <a:close/>
                </a:path>
              </a:pathLst>
            </a:custGeom>
            <a:solidFill>
              <a:srgbClr val="DFCDE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62" name="Freeform 6897"/>
            <p:cNvSpPr/>
            <p:nvPr/>
          </p:nvSpPr>
          <p:spPr>
            <a:xfrm>
              <a:off x="3574211" y="1888407"/>
              <a:ext cx="6908" cy="34251"/>
            </a:xfrm>
            <a:custGeom>
              <a:avLst/>
              <a:gdLst/>
              <a:ahLst/>
              <a:cxnLst/>
              <a:rect l="0" t="0" r="0" b="0"/>
              <a:pathLst>
                <a:path w="6908" h="34251">
                  <a:moveTo>
                    <a:pt x="6883" y="34251"/>
                  </a:moveTo>
                  <a:lnTo>
                    <a:pt x="0" y="0"/>
                  </a:lnTo>
                  <a:lnTo>
                    <a:pt x="6908" y="34251"/>
                  </a:lnTo>
                  <a:close/>
                </a:path>
              </a:pathLst>
            </a:custGeom>
            <a:solidFill>
              <a:srgbClr val="D3BBD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63" name="Picture 6898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28879" y="1893619"/>
              <a:ext cx="1048372" cy="269354"/>
            </a:xfrm>
            <a:prstGeom prst="rect">
              <a:avLst/>
            </a:prstGeom>
            <a:noFill/>
          </p:spPr>
        </p:pic>
        <p:sp>
          <p:nvSpPr>
            <p:cNvPr id="64" name="Freeform 6899"/>
            <p:cNvSpPr/>
            <p:nvPr/>
          </p:nvSpPr>
          <p:spPr>
            <a:xfrm>
              <a:off x="3270726" y="1891721"/>
              <a:ext cx="290055" cy="113792"/>
            </a:xfrm>
            <a:custGeom>
              <a:avLst/>
              <a:gdLst/>
              <a:ahLst/>
              <a:cxnLst/>
              <a:rect l="0" t="0" r="0" b="0"/>
              <a:pathLst>
                <a:path w="290055" h="113792">
                  <a:moveTo>
                    <a:pt x="0" y="113792"/>
                  </a:moveTo>
                  <a:cubicBezTo>
                    <a:pt x="5422" y="93422"/>
                    <a:pt x="11633" y="73051"/>
                    <a:pt x="16764" y="54471"/>
                  </a:cubicBezTo>
                  <a:lnTo>
                    <a:pt x="287121" y="0"/>
                  </a:lnTo>
                  <a:lnTo>
                    <a:pt x="290055" y="14593"/>
                  </a:lnTo>
                  <a:cubicBezTo>
                    <a:pt x="285940" y="21527"/>
                    <a:pt x="281609" y="28677"/>
                    <a:pt x="277088" y="36005"/>
                  </a:cubicBezTo>
                  <a:cubicBezTo>
                    <a:pt x="220230" y="45492"/>
                    <a:pt x="184696" y="56871"/>
                    <a:pt x="166065" y="80328"/>
                  </a:cubicBezTo>
                  <a:lnTo>
                    <a:pt x="38773" y="105982"/>
                  </a:lnTo>
                  <a:cubicBezTo>
                    <a:pt x="34048" y="92202"/>
                    <a:pt x="24930" y="73102"/>
                    <a:pt x="15176" y="60364"/>
                  </a:cubicBezTo>
                  <a:cubicBezTo>
                    <a:pt x="10388" y="77648"/>
                    <a:pt x="5003" y="95809"/>
                    <a:pt x="215" y="113754"/>
                  </a:cubicBezTo>
                  <a:close/>
                </a:path>
              </a:pathLst>
            </a:custGeom>
            <a:solidFill>
              <a:srgbClr val="F8D2C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65" name="Freeform 6900"/>
            <p:cNvSpPr/>
            <p:nvPr/>
          </p:nvSpPr>
          <p:spPr>
            <a:xfrm>
              <a:off x="3270947" y="1952082"/>
              <a:ext cx="38557" cy="53390"/>
            </a:xfrm>
            <a:custGeom>
              <a:avLst/>
              <a:gdLst/>
              <a:ahLst/>
              <a:cxnLst/>
              <a:rect l="0" t="0" r="0" b="0"/>
              <a:pathLst>
                <a:path w="38557" h="53390">
                  <a:moveTo>
                    <a:pt x="0" y="53390"/>
                  </a:moveTo>
                  <a:cubicBezTo>
                    <a:pt x="4787" y="35445"/>
                    <a:pt x="10172" y="17284"/>
                    <a:pt x="14960" y="0"/>
                  </a:cubicBezTo>
                  <a:cubicBezTo>
                    <a:pt x="24714" y="12738"/>
                    <a:pt x="33832" y="31839"/>
                    <a:pt x="38557" y="45618"/>
                  </a:cubicBezTo>
                  <a:close/>
                </a:path>
              </a:pathLst>
            </a:custGeom>
            <a:solidFill>
              <a:srgbClr val="F9E3D9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66" name="Picture 6901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512498" y="1875714"/>
              <a:ext cx="1081303" cy="290563"/>
            </a:xfrm>
            <a:prstGeom prst="rect">
              <a:avLst/>
            </a:prstGeom>
            <a:noFill/>
          </p:spPr>
        </p:pic>
        <p:sp>
          <p:nvSpPr>
            <p:cNvPr id="67" name="Freeform 6902"/>
            <p:cNvSpPr/>
            <p:nvPr/>
          </p:nvSpPr>
          <p:spPr>
            <a:xfrm>
              <a:off x="3557841" y="1889069"/>
              <a:ext cx="13017" cy="17246"/>
            </a:xfrm>
            <a:custGeom>
              <a:avLst/>
              <a:gdLst/>
              <a:ahLst/>
              <a:cxnLst/>
              <a:rect l="0" t="0" r="0" b="0"/>
              <a:pathLst>
                <a:path w="13017" h="17246">
                  <a:moveTo>
                    <a:pt x="2946" y="17246"/>
                  </a:moveTo>
                  <a:lnTo>
                    <a:pt x="0" y="2642"/>
                  </a:lnTo>
                  <a:lnTo>
                    <a:pt x="13017" y="0"/>
                  </a:lnTo>
                  <a:cubicBezTo>
                    <a:pt x="9791" y="5613"/>
                    <a:pt x="6451" y="11354"/>
                    <a:pt x="2946" y="17246"/>
                  </a:cubicBezTo>
                </a:path>
              </a:pathLst>
            </a:custGeom>
            <a:solidFill>
              <a:srgbClr val="F9DDD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68" name="Freeform 6903"/>
            <p:cNvSpPr/>
            <p:nvPr/>
          </p:nvSpPr>
          <p:spPr>
            <a:xfrm>
              <a:off x="2529141" y="1907962"/>
              <a:ext cx="1051953" cy="226071"/>
            </a:xfrm>
            <a:custGeom>
              <a:avLst/>
              <a:gdLst/>
              <a:ahLst/>
              <a:cxnLst/>
              <a:rect l="0" t="0" r="0" b="0"/>
              <a:pathLst>
                <a:path w="1051953" h="226071">
                  <a:moveTo>
                    <a:pt x="1051953" y="14655"/>
                  </a:moveTo>
                  <a:lnTo>
                    <a:pt x="2959" y="226071"/>
                  </a:lnTo>
                  <a:lnTo>
                    <a:pt x="0" y="211403"/>
                  </a:lnTo>
                  <a:lnTo>
                    <a:pt x="1049007" y="0"/>
                  </a:lnTo>
                  <a:close/>
                </a:path>
              </a:pathLst>
            </a:custGeom>
            <a:solidFill>
              <a:srgbClr val="E3574C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69" name="Freeform 6904"/>
            <p:cNvSpPr/>
            <p:nvPr/>
          </p:nvSpPr>
          <p:spPr>
            <a:xfrm>
              <a:off x="3417248" y="1517053"/>
              <a:ext cx="803795" cy="662597"/>
            </a:xfrm>
            <a:custGeom>
              <a:avLst/>
              <a:gdLst/>
              <a:ahLst/>
              <a:cxnLst/>
              <a:rect l="0" t="0" r="0" b="0"/>
              <a:pathLst>
                <a:path w="803795" h="662597">
                  <a:moveTo>
                    <a:pt x="660654" y="0"/>
                  </a:moveTo>
                  <a:cubicBezTo>
                    <a:pt x="660540" y="1092"/>
                    <a:pt x="646596" y="72631"/>
                    <a:pt x="634937" y="135178"/>
                  </a:cubicBezTo>
                  <a:cubicBezTo>
                    <a:pt x="622986" y="199161"/>
                    <a:pt x="586652" y="255955"/>
                    <a:pt x="553060" y="296290"/>
                  </a:cubicBezTo>
                  <a:cubicBezTo>
                    <a:pt x="521056" y="334683"/>
                    <a:pt x="476124" y="360095"/>
                    <a:pt x="426848" y="368427"/>
                  </a:cubicBezTo>
                  <a:cubicBezTo>
                    <a:pt x="119406" y="420446"/>
                    <a:pt x="8192" y="397992"/>
                    <a:pt x="3391" y="505028"/>
                  </a:cubicBezTo>
                  <a:cubicBezTo>
                    <a:pt x="0" y="581190"/>
                    <a:pt x="106007" y="619620"/>
                    <a:pt x="220523" y="638949"/>
                  </a:cubicBezTo>
                  <a:cubicBezTo>
                    <a:pt x="360757" y="662597"/>
                    <a:pt x="504495" y="655205"/>
                    <a:pt x="642265" y="619937"/>
                  </a:cubicBezTo>
                  <a:cubicBezTo>
                    <a:pt x="684745" y="609066"/>
                    <a:pt x="725284" y="598728"/>
                    <a:pt x="803795" y="578002"/>
                  </a:cubicBezTo>
                  <a:close/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0" name="Freeform 6905"/>
            <p:cNvSpPr/>
            <p:nvPr/>
          </p:nvSpPr>
          <p:spPr>
            <a:xfrm>
              <a:off x="3867172" y="1499409"/>
              <a:ext cx="261238" cy="392823"/>
            </a:xfrm>
            <a:custGeom>
              <a:avLst/>
              <a:gdLst/>
              <a:ahLst/>
              <a:cxnLst/>
              <a:rect l="0" t="0" r="0" b="0"/>
              <a:pathLst>
                <a:path w="261238" h="392823">
                  <a:moveTo>
                    <a:pt x="239509" y="0"/>
                  </a:moveTo>
                  <a:lnTo>
                    <a:pt x="186500" y="24193"/>
                  </a:lnTo>
                  <a:cubicBezTo>
                    <a:pt x="186411" y="25285"/>
                    <a:pt x="175502" y="97358"/>
                    <a:pt x="166510" y="160337"/>
                  </a:cubicBezTo>
                  <a:cubicBezTo>
                    <a:pt x="157252" y="224751"/>
                    <a:pt x="123343" y="283032"/>
                    <a:pt x="91491" y="324751"/>
                  </a:cubicBezTo>
                  <a:cubicBezTo>
                    <a:pt x="67831" y="355701"/>
                    <a:pt x="36005" y="379069"/>
                    <a:pt x="0" y="392823"/>
                  </a:cubicBezTo>
                  <a:cubicBezTo>
                    <a:pt x="144539" y="345643"/>
                    <a:pt x="206578" y="258267"/>
                    <a:pt x="230899" y="175818"/>
                  </a:cubicBezTo>
                  <a:cubicBezTo>
                    <a:pt x="261238" y="73152"/>
                    <a:pt x="239509" y="0"/>
                    <a:pt x="239509" y="0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1" name="Freeform 6906"/>
            <p:cNvSpPr/>
            <p:nvPr/>
          </p:nvSpPr>
          <p:spPr>
            <a:xfrm>
              <a:off x="3652977" y="2158426"/>
              <a:ext cx="38" cy="38"/>
            </a:xfrm>
            <a:custGeom>
              <a:avLst/>
              <a:gdLst/>
              <a:ahLst/>
              <a:cxnLst/>
              <a:rect l="0" t="0" r="0" b="0"/>
              <a:pathLst>
                <a:path w="38" h="38">
                  <a:moveTo>
                    <a:pt x="38" y="38"/>
                  </a:moveTo>
                  <a:lnTo>
                    <a:pt x="0" y="0"/>
                  </a:lnTo>
                  <a:cubicBezTo>
                    <a:pt x="13" y="0"/>
                    <a:pt x="13" y="13"/>
                    <a:pt x="38" y="13"/>
                  </a:cubicBezTo>
                  <a:close/>
                </a:path>
              </a:pathLst>
            </a:custGeom>
            <a:solidFill>
              <a:srgbClr val="C7A0B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72" name="Picture 690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36313" y="2072962"/>
              <a:ext cx="186461" cy="90652"/>
            </a:xfrm>
            <a:prstGeom prst="rect">
              <a:avLst/>
            </a:prstGeom>
            <a:noFill/>
          </p:spPr>
        </p:pic>
        <p:sp>
          <p:nvSpPr>
            <p:cNvPr id="73" name="Freeform 6908"/>
            <p:cNvSpPr/>
            <p:nvPr/>
          </p:nvSpPr>
          <p:spPr>
            <a:xfrm>
              <a:off x="3610074" y="2150900"/>
              <a:ext cx="3886" cy="774"/>
            </a:xfrm>
            <a:custGeom>
              <a:avLst/>
              <a:gdLst/>
              <a:ahLst/>
              <a:cxnLst/>
              <a:rect l="0" t="0" r="0" b="0"/>
              <a:pathLst>
                <a:path w="3886" h="774">
                  <a:moveTo>
                    <a:pt x="3886" y="774"/>
                  </a:moveTo>
                  <a:cubicBezTo>
                    <a:pt x="2629" y="521"/>
                    <a:pt x="1321" y="279"/>
                    <a:pt x="0" y="13"/>
                  </a:cubicBezTo>
                  <a:lnTo>
                    <a:pt x="0" y="0"/>
                  </a:lnTo>
                  <a:cubicBezTo>
                    <a:pt x="1283" y="254"/>
                    <a:pt x="2604" y="521"/>
                    <a:pt x="3886" y="774"/>
                  </a:cubicBezTo>
                </a:path>
              </a:pathLst>
            </a:custGeom>
            <a:solidFill>
              <a:srgbClr val="DCC2CE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4" name="Freeform 6909"/>
            <p:cNvSpPr/>
            <p:nvPr/>
          </p:nvSpPr>
          <p:spPr>
            <a:xfrm>
              <a:off x="3449231" y="2039153"/>
              <a:ext cx="228015" cy="119291"/>
            </a:xfrm>
            <a:custGeom>
              <a:avLst/>
              <a:gdLst/>
              <a:ahLst/>
              <a:cxnLst/>
              <a:rect l="0" t="0" r="0" b="0"/>
              <a:pathLst>
                <a:path w="228015" h="119291">
                  <a:moveTo>
                    <a:pt x="203784" y="119291"/>
                  </a:moveTo>
                  <a:cubicBezTo>
                    <a:pt x="203759" y="119291"/>
                    <a:pt x="203759" y="119266"/>
                    <a:pt x="203746" y="119266"/>
                  </a:cubicBezTo>
                  <a:cubicBezTo>
                    <a:pt x="202718" y="118771"/>
                    <a:pt x="187198" y="116764"/>
                    <a:pt x="164732" y="112522"/>
                  </a:cubicBezTo>
                  <a:cubicBezTo>
                    <a:pt x="163449" y="112256"/>
                    <a:pt x="162129" y="112002"/>
                    <a:pt x="160846" y="111735"/>
                  </a:cubicBezTo>
                  <a:cubicBezTo>
                    <a:pt x="94514" y="98438"/>
                    <a:pt x="34011" y="77978"/>
                    <a:pt x="0" y="46508"/>
                  </a:cubicBezTo>
                  <a:cubicBezTo>
                    <a:pt x="11583" y="12129"/>
                    <a:pt x="26277" y="0"/>
                    <a:pt x="46762" y="0"/>
                  </a:cubicBezTo>
                  <a:cubicBezTo>
                    <a:pt x="69799" y="0"/>
                    <a:pt x="100178" y="15291"/>
                    <a:pt x="141758" y="31446"/>
                  </a:cubicBezTo>
                  <a:cubicBezTo>
                    <a:pt x="183299" y="47638"/>
                    <a:pt x="228015" y="81598"/>
                    <a:pt x="203784" y="119291"/>
                  </a:cubicBezTo>
                </a:path>
              </a:pathLst>
            </a:custGeom>
            <a:solidFill>
              <a:srgbClr val="F1BAA5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5" name="Freeform 6910"/>
            <p:cNvSpPr/>
            <p:nvPr/>
          </p:nvSpPr>
          <p:spPr>
            <a:xfrm>
              <a:off x="2766225" y="3022766"/>
              <a:ext cx="293547" cy="293521"/>
            </a:xfrm>
            <a:custGeom>
              <a:avLst/>
              <a:gdLst/>
              <a:ahLst/>
              <a:cxnLst/>
              <a:rect l="0" t="0" r="0" b="0"/>
              <a:pathLst>
                <a:path w="293547" h="293521">
                  <a:moveTo>
                    <a:pt x="29184" y="93903"/>
                  </a:moveTo>
                  <a:cubicBezTo>
                    <a:pt x="58381" y="28968"/>
                    <a:pt x="134695" y="0"/>
                    <a:pt x="199618" y="29172"/>
                  </a:cubicBezTo>
                  <a:cubicBezTo>
                    <a:pt x="264565" y="58356"/>
                    <a:pt x="293547" y="134682"/>
                    <a:pt x="264349" y="199605"/>
                  </a:cubicBezTo>
                  <a:cubicBezTo>
                    <a:pt x="235165" y="264540"/>
                    <a:pt x="158863" y="293521"/>
                    <a:pt x="93915" y="264337"/>
                  </a:cubicBezTo>
                  <a:cubicBezTo>
                    <a:pt x="28981" y="235139"/>
                    <a:pt x="0" y="158838"/>
                    <a:pt x="29184" y="93903"/>
                  </a:cubicBezTo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6" name="Freeform 6911"/>
            <p:cNvSpPr/>
            <p:nvPr/>
          </p:nvSpPr>
          <p:spPr>
            <a:xfrm>
              <a:off x="2779250" y="3035758"/>
              <a:ext cx="267511" cy="267511"/>
            </a:xfrm>
            <a:custGeom>
              <a:avLst/>
              <a:gdLst/>
              <a:ahLst/>
              <a:cxnLst/>
              <a:rect l="0" t="0" r="0" b="0"/>
              <a:pathLst>
                <a:path w="267511" h="267511">
                  <a:moveTo>
                    <a:pt x="26593" y="85597"/>
                  </a:moveTo>
                  <a:cubicBezTo>
                    <a:pt x="53186" y="26416"/>
                    <a:pt x="122732" y="0"/>
                    <a:pt x="181913" y="26619"/>
                  </a:cubicBezTo>
                  <a:cubicBezTo>
                    <a:pt x="241095" y="53213"/>
                    <a:pt x="267511" y="122744"/>
                    <a:pt x="240892" y="181926"/>
                  </a:cubicBezTo>
                  <a:cubicBezTo>
                    <a:pt x="214298" y="241108"/>
                    <a:pt x="144753" y="267511"/>
                    <a:pt x="85571" y="240917"/>
                  </a:cubicBezTo>
                  <a:cubicBezTo>
                    <a:pt x="26390" y="214311"/>
                    <a:pt x="0" y="144778"/>
                    <a:pt x="26593" y="8559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7" name="Freeform 6912"/>
            <p:cNvSpPr/>
            <p:nvPr/>
          </p:nvSpPr>
          <p:spPr>
            <a:xfrm>
              <a:off x="2853272" y="3051940"/>
              <a:ext cx="112572" cy="235165"/>
            </a:xfrm>
            <a:custGeom>
              <a:avLst/>
              <a:gdLst/>
              <a:ahLst/>
              <a:cxnLst/>
              <a:rect l="0" t="0" r="0" b="0"/>
              <a:pathLst>
                <a:path w="112572" h="235165">
                  <a:moveTo>
                    <a:pt x="112572" y="0"/>
                  </a:moveTo>
                  <a:lnTo>
                    <a:pt x="6870" y="235165"/>
                  </a:lnTo>
                  <a:lnTo>
                    <a:pt x="0" y="218376"/>
                  </a:lnTo>
                  <a:lnTo>
                    <a:pt x="95466" y="6007"/>
                  </a:lnTo>
                  <a:close/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8" name="Freeform 6913"/>
            <p:cNvSpPr/>
            <p:nvPr/>
          </p:nvSpPr>
          <p:spPr>
            <a:xfrm>
              <a:off x="2860141" y="3051934"/>
              <a:ext cx="112572" cy="235165"/>
            </a:xfrm>
            <a:custGeom>
              <a:avLst/>
              <a:gdLst/>
              <a:ahLst/>
              <a:cxnLst/>
              <a:rect l="0" t="0" r="0" b="0"/>
              <a:pathLst>
                <a:path w="112572" h="235165">
                  <a:moveTo>
                    <a:pt x="112572" y="16789"/>
                  </a:moveTo>
                  <a:lnTo>
                    <a:pt x="17107" y="229158"/>
                  </a:lnTo>
                  <a:lnTo>
                    <a:pt x="0" y="235165"/>
                  </a:lnTo>
                  <a:lnTo>
                    <a:pt x="105702" y="0"/>
                  </a:lnTo>
                  <a:close/>
                </a:path>
              </a:pathLst>
            </a:custGeom>
            <a:solidFill>
              <a:srgbClr val="E5E6E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79" name="Freeform 6914"/>
            <p:cNvSpPr/>
            <p:nvPr/>
          </p:nvSpPr>
          <p:spPr>
            <a:xfrm>
              <a:off x="3028646" y="2970093"/>
              <a:ext cx="294537" cy="294524"/>
            </a:xfrm>
            <a:custGeom>
              <a:avLst/>
              <a:gdLst/>
              <a:ahLst/>
              <a:cxnLst/>
              <a:rect l="0" t="0" r="0" b="0"/>
              <a:pathLst>
                <a:path w="294537" h="294524">
                  <a:moveTo>
                    <a:pt x="34632" y="209943"/>
                  </a:moveTo>
                  <a:cubicBezTo>
                    <a:pt x="0" y="147739"/>
                    <a:pt x="22352" y="69253"/>
                    <a:pt x="84555" y="34620"/>
                  </a:cubicBezTo>
                  <a:cubicBezTo>
                    <a:pt x="146785" y="0"/>
                    <a:pt x="225271" y="22339"/>
                    <a:pt x="259904" y="84569"/>
                  </a:cubicBezTo>
                  <a:cubicBezTo>
                    <a:pt x="294537" y="146774"/>
                    <a:pt x="272160" y="225259"/>
                    <a:pt x="209955" y="259892"/>
                  </a:cubicBezTo>
                  <a:cubicBezTo>
                    <a:pt x="147750" y="294524"/>
                    <a:pt x="69239" y="272173"/>
                    <a:pt x="34632" y="209943"/>
                  </a:cubicBezTo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0" name="Freeform 6915"/>
            <p:cNvSpPr/>
            <p:nvPr/>
          </p:nvSpPr>
          <p:spPr>
            <a:xfrm>
              <a:off x="3041707" y="2983150"/>
              <a:ext cx="268413" cy="268401"/>
            </a:xfrm>
            <a:custGeom>
              <a:avLst/>
              <a:gdLst/>
              <a:ahLst/>
              <a:cxnLst/>
              <a:rect l="0" t="0" r="0" b="0"/>
              <a:pathLst>
                <a:path w="268413" h="268401">
                  <a:moveTo>
                    <a:pt x="31546" y="191338"/>
                  </a:moveTo>
                  <a:cubicBezTo>
                    <a:pt x="0" y="134646"/>
                    <a:pt x="20371" y="63107"/>
                    <a:pt x="77062" y="31560"/>
                  </a:cubicBezTo>
                  <a:cubicBezTo>
                    <a:pt x="133768" y="0"/>
                    <a:pt x="205307" y="20358"/>
                    <a:pt x="236854" y="77064"/>
                  </a:cubicBezTo>
                  <a:cubicBezTo>
                    <a:pt x="268413" y="133757"/>
                    <a:pt x="248030" y="205295"/>
                    <a:pt x="191350" y="236842"/>
                  </a:cubicBezTo>
                  <a:cubicBezTo>
                    <a:pt x="134644" y="268401"/>
                    <a:pt x="63105" y="248018"/>
                    <a:pt x="31546" y="1913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1" name="Freeform 6916"/>
            <p:cNvSpPr/>
            <p:nvPr/>
          </p:nvSpPr>
          <p:spPr>
            <a:xfrm>
              <a:off x="3107799" y="3004715"/>
              <a:ext cx="130797" cy="225272"/>
            </a:xfrm>
            <a:custGeom>
              <a:avLst/>
              <a:gdLst/>
              <a:ahLst/>
              <a:cxnLst/>
              <a:rect l="0" t="0" r="0" b="0"/>
              <a:pathLst>
                <a:path w="130797" h="225272">
                  <a:moveTo>
                    <a:pt x="5410" y="0"/>
                  </a:moveTo>
                  <a:lnTo>
                    <a:pt x="130797" y="225272"/>
                  </a:lnTo>
                  <a:lnTo>
                    <a:pt x="113258" y="220764"/>
                  </a:lnTo>
                  <a:lnTo>
                    <a:pt x="0" y="17297"/>
                  </a:lnTo>
                  <a:close/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2" name="Freeform 6917"/>
            <p:cNvSpPr/>
            <p:nvPr/>
          </p:nvSpPr>
          <p:spPr>
            <a:xfrm>
              <a:off x="3113208" y="3004712"/>
              <a:ext cx="130822" cy="225272"/>
            </a:xfrm>
            <a:custGeom>
              <a:avLst/>
              <a:gdLst/>
              <a:ahLst/>
              <a:cxnLst/>
              <a:rect l="0" t="0" r="0" b="0"/>
              <a:pathLst>
                <a:path w="130822" h="225272">
                  <a:moveTo>
                    <a:pt x="17564" y="4508"/>
                  </a:moveTo>
                  <a:lnTo>
                    <a:pt x="130822" y="207974"/>
                  </a:lnTo>
                  <a:lnTo>
                    <a:pt x="125386" y="225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6E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3" name="Freeform 6918"/>
            <p:cNvSpPr/>
            <p:nvPr/>
          </p:nvSpPr>
          <p:spPr>
            <a:xfrm>
              <a:off x="2891278" y="2735239"/>
              <a:ext cx="294435" cy="294423"/>
            </a:xfrm>
            <a:custGeom>
              <a:avLst/>
              <a:gdLst/>
              <a:ahLst/>
              <a:cxnLst/>
              <a:rect l="0" t="0" r="0" b="0"/>
              <a:pathLst>
                <a:path w="294435" h="294423">
                  <a:moveTo>
                    <a:pt x="81876" y="36093"/>
                  </a:moveTo>
                  <a:cubicBezTo>
                    <a:pt x="143242" y="0"/>
                    <a:pt x="222249" y="20498"/>
                    <a:pt x="258342" y="81851"/>
                  </a:cubicBezTo>
                  <a:cubicBezTo>
                    <a:pt x="294435" y="143242"/>
                    <a:pt x="273938" y="222249"/>
                    <a:pt x="212558" y="258343"/>
                  </a:cubicBezTo>
                  <a:cubicBezTo>
                    <a:pt x="151192" y="294423"/>
                    <a:pt x="72186" y="273925"/>
                    <a:pt x="36093" y="212559"/>
                  </a:cubicBezTo>
                  <a:cubicBezTo>
                    <a:pt x="0" y="151193"/>
                    <a:pt x="20497" y="72186"/>
                    <a:pt x="81876" y="36093"/>
                  </a:cubicBezTo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4" name="Freeform 6919"/>
            <p:cNvSpPr/>
            <p:nvPr/>
          </p:nvSpPr>
          <p:spPr>
            <a:xfrm>
              <a:off x="2904343" y="2748306"/>
              <a:ext cx="268312" cy="268299"/>
            </a:xfrm>
            <a:custGeom>
              <a:avLst/>
              <a:gdLst/>
              <a:ahLst/>
              <a:cxnLst/>
              <a:rect l="0" t="0" r="0" b="0"/>
              <a:pathLst>
                <a:path w="268312" h="268299">
                  <a:moveTo>
                    <a:pt x="74599" y="32880"/>
                  </a:moveTo>
                  <a:cubicBezTo>
                    <a:pt x="130517" y="0"/>
                    <a:pt x="202538" y="18656"/>
                    <a:pt x="235419" y="74599"/>
                  </a:cubicBezTo>
                  <a:cubicBezTo>
                    <a:pt x="268312" y="130517"/>
                    <a:pt x="249617" y="202513"/>
                    <a:pt x="193699" y="235419"/>
                  </a:cubicBezTo>
                  <a:cubicBezTo>
                    <a:pt x="137768" y="268299"/>
                    <a:pt x="65773" y="249618"/>
                    <a:pt x="32880" y="193700"/>
                  </a:cubicBezTo>
                  <a:cubicBezTo>
                    <a:pt x="0" y="137769"/>
                    <a:pt x="18656" y="65760"/>
                    <a:pt x="74599" y="3288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5" name="Freeform 6920"/>
            <p:cNvSpPr/>
            <p:nvPr/>
          </p:nvSpPr>
          <p:spPr>
            <a:xfrm>
              <a:off x="2927368" y="2812104"/>
              <a:ext cx="222250" cy="135686"/>
            </a:xfrm>
            <a:custGeom>
              <a:avLst/>
              <a:gdLst/>
              <a:ahLst/>
              <a:cxnLst/>
              <a:rect l="0" t="0" r="0" b="0"/>
              <a:pathLst>
                <a:path w="222250" h="135686">
                  <a:moveTo>
                    <a:pt x="222250" y="4991"/>
                  </a:moveTo>
                  <a:lnTo>
                    <a:pt x="0" y="135686"/>
                  </a:lnTo>
                  <a:lnTo>
                    <a:pt x="4115" y="118033"/>
                  </a:lnTo>
                  <a:lnTo>
                    <a:pt x="204826" y="0"/>
                  </a:lnTo>
                  <a:close/>
                </a:path>
              </a:pathLst>
            </a:custGeom>
            <a:solidFill>
              <a:srgbClr val="F1F3F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6" name="Freeform 6921"/>
            <p:cNvSpPr/>
            <p:nvPr/>
          </p:nvSpPr>
          <p:spPr>
            <a:xfrm>
              <a:off x="2927365" y="2817094"/>
              <a:ext cx="222249" cy="135711"/>
            </a:xfrm>
            <a:custGeom>
              <a:avLst/>
              <a:gdLst/>
              <a:ahLst/>
              <a:cxnLst/>
              <a:rect l="0" t="0" r="0" b="0"/>
              <a:pathLst>
                <a:path w="222249" h="135711">
                  <a:moveTo>
                    <a:pt x="218147" y="17665"/>
                  </a:moveTo>
                  <a:lnTo>
                    <a:pt x="17424" y="135711"/>
                  </a:lnTo>
                  <a:lnTo>
                    <a:pt x="0" y="130694"/>
                  </a:lnTo>
                  <a:lnTo>
                    <a:pt x="222249" y="0"/>
                  </a:lnTo>
                  <a:close/>
                </a:path>
              </a:pathLst>
            </a:custGeom>
            <a:solidFill>
              <a:srgbClr val="E5E6E7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87" name="Picture 6922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5800" y="1083684"/>
              <a:ext cx="502894" cy="1155021"/>
            </a:xfrm>
            <a:prstGeom prst="rect">
              <a:avLst/>
            </a:prstGeom>
            <a:noFill/>
          </p:spPr>
        </p:pic>
        <p:sp>
          <p:nvSpPr>
            <p:cNvPr id="88" name="Freeform 6923"/>
            <p:cNvSpPr/>
            <p:nvPr/>
          </p:nvSpPr>
          <p:spPr>
            <a:xfrm>
              <a:off x="1120457" y="381876"/>
              <a:ext cx="505370" cy="1583715"/>
            </a:xfrm>
            <a:custGeom>
              <a:avLst/>
              <a:gdLst/>
              <a:ahLst/>
              <a:cxnLst/>
              <a:rect l="0" t="0" r="0" b="0"/>
              <a:pathLst>
                <a:path w="505370" h="1583715">
                  <a:moveTo>
                    <a:pt x="471106" y="413042"/>
                  </a:moveTo>
                  <a:cubicBezTo>
                    <a:pt x="471106" y="413042"/>
                    <a:pt x="505370" y="59005"/>
                    <a:pt x="383553" y="29502"/>
                  </a:cubicBezTo>
                  <a:cubicBezTo>
                    <a:pt x="261722" y="0"/>
                    <a:pt x="295986" y="168453"/>
                    <a:pt x="245554" y="354038"/>
                  </a:cubicBezTo>
                  <a:cubicBezTo>
                    <a:pt x="195110" y="539622"/>
                    <a:pt x="166561" y="659536"/>
                    <a:pt x="152286" y="721398"/>
                  </a:cubicBezTo>
                  <a:cubicBezTo>
                    <a:pt x="137998" y="783259"/>
                    <a:pt x="0" y="1583715"/>
                    <a:pt x="0" y="1583715"/>
                  </a:cubicBez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89" name="Freeform 6924"/>
            <p:cNvSpPr/>
            <p:nvPr/>
          </p:nvSpPr>
          <p:spPr>
            <a:xfrm>
              <a:off x="1387589" y="445878"/>
              <a:ext cx="67931" cy="185000"/>
            </a:xfrm>
            <a:custGeom>
              <a:avLst/>
              <a:gdLst/>
              <a:ahLst/>
              <a:cxnLst/>
              <a:rect l="0" t="0" r="0" b="0"/>
              <a:pathLst>
                <a:path w="67931" h="185000">
                  <a:moveTo>
                    <a:pt x="55244" y="130530"/>
                  </a:moveTo>
                  <a:cubicBezTo>
                    <a:pt x="63118" y="115646"/>
                    <a:pt x="67931" y="40018"/>
                    <a:pt x="56272" y="21209"/>
                  </a:cubicBezTo>
                  <a:cubicBezTo>
                    <a:pt x="51117" y="12903"/>
                    <a:pt x="42697" y="5588"/>
                    <a:pt x="34924" y="0"/>
                  </a:cubicBezTo>
                  <a:cubicBezTo>
                    <a:pt x="9042" y="39637"/>
                    <a:pt x="5930" y="118123"/>
                    <a:pt x="0" y="185000"/>
                  </a:cubicBezTo>
                  <a:cubicBezTo>
                    <a:pt x="22491" y="170928"/>
                    <a:pt x="48691" y="142963"/>
                    <a:pt x="55244" y="130530"/>
                  </a:cubicBezTo>
                </a:path>
              </a:pathLst>
            </a:custGeom>
            <a:solidFill>
              <a:srgbClr val="F2B4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0" name="Freeform 6925"/>
            <p:cNvSpPr/>
            <p:nvPr/>
          </p:nvSpPr>
          <p:spPr>
            <a:xfrm>
              <a:off x="1596551" y="911980"/>
              <a:ext cx="419" cy="45224"/>
            </a:xfrm>
            <a:custGeom>
              <a:avLst/>
              <a:gdLst/>
              <a:ahLst/>
              <a:cxnLst/>
              <a:rect l="0" t="0" r="0" b="0"/>
              <a:pathLst>
                <a:path w="419" h="45224">
                  <a:moveTo>
                    <a:pt x="419" y="0"/>
                  </a:moveTo>
                  <a:lnTo>
                    <a:pt x="419" y="45224"/>
                  </a:lnTo>
                  <a:cubicBezTo>
                    <a:pt x="0" y="32054"/>
                    <a:pt x="0" y="17018"/>
                    <a:pt x="419" y="0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1" name="Freeform 6926"/>
            <p:cNvSpPr/>
            <p:nvPr/>
          </p:nvSpPr>
          <p:spPr>
            <a:xfrm>
              <a:off x="569902" y="478053"/>
              <a:ext cx="1096860" cy="3044214"/>
            </a:xfrm>
            <a:custGeom>
              <a:avLst/>
              <a:gdLst/>
              <a:ahLst/>
              <a:cxnLst/>
              <a:rect l="0" t="0" r="0" b="0"/>
              <a:pathLst>
                <a:path w="1096860" h="3044214">
                  <a:moveTo>
                    <a:pt x="1026134" y="1539836"/>
                  </a:moveTo>
                  <a:cubicBezTo>
                    <a:pt x="1020699" y="1648332"/>
                    <a:pt x="1074051" y="2092438"/>
                    <a:pt x="1074051" y="2092438"/>
                  </a:cubicBezTo>
                  <a:cubicBezTo>
                    <a:pt x="1074051" y="2092438"/>
                    <a:pt x="1096860" y="2311043"/>
                    <a:pt x="1070228" y="2491231"/>
                  </a:cubicBezTo>
                  <a:cubicBezTo>
                    <a:pt x="1070228" y="2491497"/>
                    <a:pt x="1070139" y="2491777"/>
                    <a:pt x="1070050" y="2492031"/>
                  </a:cubicBezTo>
                  <a:cubicBezTo>
                    <a:pt x="1051876" y="2637852"/>
                    <a:pt x="972515" y="2710610"/>
                    <a:pt x="905802" y="2746526"/>
                  </a:cubicBezTo>
                  <a:cubicBezTo>
                    <a:pt x="860361" y="2771024"/>
                    <a:pt x="395935" y="2922002"/>
                    <a:pt x="0" y="3044214"/>
                  </a:cubicBezTo>
                  <a:lnTo>
                    <a:pt x="0" y="2293034"/>
                  </a:lnTo>
                  <a:cubicBezTo>
                    <a:pt x="105905" y="2267380"/>
                    <a:pt x="182778" y="2235681"/>
                    <a:pt x="211099" y="2226944"/>
                  </a:cubicBezTo>
                  <a:cubicBezTo>
                    <a:pt x="301155" y="2199067"/>
                    <a:pt x="393890" y="2034094"/>
                    <a:pt x="398958" y="2001150"/>
                  </a:cubicBezTo>
                  <a:cubicBezTo>
                    <a:pt x="403949" y="1968105"/>
                    <a:pt x="502996" y="1587397"/>
                    <a:pt x="516991" y="1539214"/>
                  </a:cubicBezTo>
                  <a:cubicBezTo>
                    <a:pt x="530885" y="1490929"/>
                    <a:pt x="596887" y="1301902"/>
                    <a:pt x="623519" y="1251140"/>
                  </a:cubicBezTo>
                  <a:cubicBezTo>
                    <a:pt x="650151" y="1200366"/>
                    <a:pt x="732637" y="729615"/>
                    <a:pt x="758025" y="622985"/>
                  </a:cubicBezTo>
                  <a:cubicBezTo>
                    <a:pt x="774497" y="553783"/>
                    <a:pt x="804786" y="323964"/>
                    <a:pt x="839610" y="162026"/>
                  </a:cubicBezTo>
                  <a:cubicBezTo>
                    <a:pt x="853872" y="95669"/>
                    <a:pt x="853694" y="35458"/>
                    <a:pt x="896798" y="14617"/>
                  </a:cubicBezTo>
                  <a:cubicBezTo>
                    <a:pt x="927265" y="0"/>
                    <a:pt x="963955" y="13182"/>
                    <a:pt x="979906" y="43027"/>
                  </a:cubicBezTo>
                  <a:cubicBezTo>
                    <a:pt x="999858" y="80530"/>
                    <a:pt x="1022667" y="156692"/>
                    <a:pt x="1027023" y="310959"/>
                  </a:cubicBezTo>
                  <a:lnTo>
                    <a:pt x="1028813" y="911949"/>
                  </a:lnTo>
                  <a:cubicBezTo>
                    <a:pt x="1049743" y="928522"/>
                    <a:pt x="1065681" y="951141"/>
                    <a:pt x="1073695" y="977506"/>
                  </a:cubicBezTo>
                  <a:cubicBezTo>
                    <a:pt x="1073784" y="977861"/>
                    <a:pt x="1073962" y="978128"/>
                    <a:pt x="1074051" y="978484"/>
                  </a:cubicBezTo>
                  <a:cubicBezTo>
                    <a:pt x="1082433" y="1006538"/>
                    <a:pt x="1085366" y="1039685"/>
                    <a:pt x="1083677" y="1077264"/>
                  </a:cubicBezTo>
                  <a:cubicBezTo>
                    <a:pt x="1082610" y="1102830"/>
                    <a:pt x="1074152" y="1160729"/>
                    <a:pt x="1074152" y="1161084"/>
                  </a:cubicBezTo>
                  <a:lnTo>
                    <a:pt x="1074051" y="1161262"/>
                  </a:lnTo>
                  <a:cubicBezTo>
                    <a:pt x="1074051" y="1161262"/>
                    <a:pt x="1073073" y="1167676"/>
                    <a:pt x="1072095" y="1174178"/>
                  </a:cubicBezTo>
                  <a:cubicBezTo>
                    <a:pt x="1063548" y="1229487"/>
                    <a:pt x="1030769" y="1445691"/>
                    <a:pt x="1026134" y="1539836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2" name="Freeform 6927"/>
            <p:cNvSpPr/>
            <p:nvPr/>
          </p:nvSpPr>
          <p:spPr>
            <a:xfrm>
              <a:off x="1522126" y="493839"/>
              <a:ext cx="76555" cy="896213"/>
            </a:xfrm>
            <a:custGeom>
              <a:avLst/>
              <a:gdLst/>
              <a:ahLst/>
              <a:cxnLst/>
              <a:rect l="0" t="0" r="0" b="0"/>
              <a:pathLst>
                <a:path w="76555" h="896213">
                  <a:moveTo>
                    <a:pt x="76555" y="896213"/>
                  </a:moveTo>
                  <a:cubicBezTo>
                    <a:pt x="75451" y="895299"/>
                    <a:pt x="74308" y="894423"/>
                    <a:pt x="73165" y="893547"/>
                  </a:cubicBezTo>
                  <a:cubicBezTo>
                    <a:pt x="66053" y="883996"/>
                    <a:pt x="57747" y="875424"/>
                    <a:pt x="48425" y="868083"/>
                  </a:cubicBezTo>
                  <a:lnTo>
                    <a:pt x="46711" y="267005"/>
                  </a:lnTo>
                  <a:cubicBezTo>
                    <a:pt x="42367" y="113932"/>
                    <a:pt x="19837" y="37757"/>
                    <a:pt x="0" y="0"/>
                  </a:cubicBezTo>
                  <a:cubicBezTo>
                    <a:pt x="11417" y="5893"/>
                    <a:pt x="21247" y="15214"/>
                    <a:pt x="27673" y="27254"/>
                  </a:cubicBezTo>
                  <a:cubicBezTo>
                    <a:pt x="47625" y="64706"/>
                    <a:pt x="70460" y="140881"/>
                    <a:pt x="74841" y="295148"/>
                  </a:cubicBezTo>
                  <a:close/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3" name="Freeform 6928"/>
            <p:cNvSpPr/>
            <p:nvPr/>
          </p:nvSpPr>
          <p:spPr>
            <a:xfrm>
              <a:off x="1136338" y="1354143"/>
              <a:ext cx="518947" cy="1216392"/>
            </a:xfrm>
            <a:custGeom>
              <a:avLst/>
              <a:gdLst/>
              <a:ahLst/>
              <a:cxnLst/>
              <a:rect l="0" t="0" r="0" b="0"/>
              <a:pathLst>
                <a:path w="518947" h="1216392">
                  <a:moveTo>
                    <a:pt x="230543" y="135610"/>
                  </a:moveTo>
                  <a:cubicBezTo>
                    <a:pt x="195974" y="225195"/>
                    <a:pt x="175908" y="332929"/>
                    <a:pt x="162395" y="378878"/>
                  </a:cubicBezTo>
                  <a:cubicBezTo>
                    <a:pt x="137046" y="465136"/>
                    <a:pt x="126886" y="465136"/>
                    <a:pt x="106591" y="551433"/>
                  </a:cubicBezTo>
                  <a:cubicBezTo>
                    <a:pt x="86259" y="637729"/>
                    <a:pt x="76137" y="769695"/>
                    <a:pt x="40577" y="911833"/>
                  </a:cubicBezTo>
                  <a:cubicBezTo>
                    <a:pt x="5068" y="1053946"/>
                    <a:pt x="0" y="1216392"/>
                    <a:pt x="0" y="1216392"/>
                  </a:cubicBezTo>
                  <a:lnTo>
                    <a:pt x="507568" y="1216392"/>
                  </a:lnTo>
                  <a:cubicBezTo>
                    <a:pt x="507568" y="1216392"/>
                    <a:pt x="454278" y="772235"/>
                    <a:pt x="459676" y="663752"/>
                  </a:cubicBezTo>
                  <a:cubicBezTo>
                    <a:pt x="464896" y="558647"/>
                    <a:pt x="505053" y="301700"/>
                    <a:pt x="507568" y="285711"/>
                  </a:cubicBezTo>
                  <a:lnTo>
                    <a:pt x="507568" y="285177"/>
                  </a:lnTo>
                  <a:lnTo>
                    <a:pt x="507682" y="284949"/>
                  </a:lnTo>
                  <a:cubicBezTo>
                    <a:pt x="512863" y="255066"/>
                    <a:pt x="516178" y="227088"/>
                    <a:pt x="517283" y="201205"/>
                  </a:cubicBezTo>
                  <a:cubicBezTo>
                    <a:pt x="518947" y="163588"/>
                    <a:pt x="516026" y="130429"/>
                    <a:pt x="507568" y="102375"/>
                  </a:cubicBezTo>
                  <a:cubicBezTo>
                    <a:pt x="507479" y="102070"/>
                    <a:pt x="507390" y="101778"/>
                    <a:pt x="507301" y="101473"/>
                  </a:cubicBezTo>
                  <a:cubicBezTo>
                    <a:pt x="492467" y="52895"/>
                    <a:pt x="450862" y="16916"/>
                    <a:pt x="400773" y="8534"/>
                  </a:cubicBezTo>
                  <a:cubicBezTo>
                    <a:pt x="349732" y="0"/>
                    <a:pt x="277406" y="14160"/>
                    <a:pt x="230543" y="135610"/>
                  </a:cubicBezTo>
                </a:path>
              </a:pathLst>
            </a:custGeom>
            <a:solidFill>
              <a:srgbClr val="EE9680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4" name="Freeform 6929"/>
            <p:cNvSpPr/>
            <p:nvPr/>
          </p:nvSpPr>
          <p:spPr>
            <a:xfrm>
              <a:off x="569902" y="1384210"/>
              <a:ext cx="1096860" cy="2138057"/>
            </a:xfrm>
            <a:custGeom>
              <a:avLst/>
              <a:gdLst/>
              <a:ahLst/>
              <a:cxnLst/>
              <a:rect l="0" t="0" r="0" b="0"/>
              <a:pathLst>
                <a:path w="1096860" h="2138057">
                  <a:moveTo>
                    <a:pt x="1026134" y="633679"/>
                  </a:moveTo>
                  <a:cubicBezTo>
                    <a:pt x="1021766" y="720153"/>
                    <a:pt x="1054810" y="1020076"/>
                    <a:pt x="1068361" y="1138097"/>
                  </a:cubicBezTo>
                  <a:cubicBezTo>
                    <a:pt x="1071828" y="1168120"/>
                    <a:pt x="1074051" y="1186281"/>
                    <a:pt x="1074051" y="1186281"/>
                  </a:cubicBezTo>
                  <a:cubicBezTo>
                    <a:pt x="1074051" y="1186281"/>
                    <a:pt x="1096860" y="1404886"/>
                    <a:pt x="1070228" y="1585074"/>
                  </a:cubicBezTo>
                  <a:cubicBezTo>
                    <a:pt x="1070228" y="1585340"/>
                    <a:pt x="1070139" y="1585620"/>
                    <a:pt x="1070050" y="1585874"/>
                  </a:cubicBezTo>
                  <a:cubicBezTo>
                    <a:pt x="1051876" y="1731695"/>
                    <a:pt x="972515" y="1804453"/>
                    <a:pt x="905802" y="1840369"/>
                  </a:cubicBezTo>
                  <a:cubicBezTo>
                    <a:pt x="860361" y="1864867"/>
                    <a:pt x="395935" y="2015845"/>
                    <a:pt x="0" y="2138057"/>
                  </a:cubicBezTo>
                  <a:lnTo>
                    <a:pt x="0" y="2045588"/>
                  </a:lnTo>
                  <a:cubicBezTo>
                    <a:pt x="440830" y="1927491"/>
                    <a:pt x="871944" y="1795030"/>
                    <a:pt x="943026" y="1707819"/>
                  </a:cubicBezTo>
                  <a:cubicBezTo>
                    <a:pt x="975449" y="1668005"/>
                    <a:pt x="1001992" y="1613674"/>
                    <a:pt x="1013752" y="1540357"/>
                  </a:cubicBezTo>
                  <a:cubicBezTo>
                    <a:pt x="1013841" y="1540192"/>
                    <a:pt x="1013841" y="1539912"/>
                    <a:pt x="1013930" y="1539646"/>
                  </a:cubicBezTo>
                  <a:cubicBezTo>
                    <a:pt x="1046708" y="1360423"/>
                    <a:pt x="1031302" y="1141221"/>
                    <a:pt x="1031302" y="1141221"/>
                  </a:cubicBezTo>
                  <a:cubicBezTo>
                    <a:pt x="1031302" y="1141221"/>
                    <a:pt x="1024890" y="1065682"/>
                    <a:pt x="1017943" y="969301"/>
                  </a:cubicBezTo>
                  <a:cubicBezTo>
                    <a:pt x="1003516" y="833297"/>
                    <a:pt x="987209" y="660221"/>
                    <a:pt x="990333" y="597866"/>
                  </a:cubicBezTo>
                  <a:cubicBezTo>
                    <a:pt x="995578" y="492849"/>
                    <a:pt x="1035760" y="235865"/>
                    <a:pt x="1038249" y="219926"/>
                  </a:cubicBezTo>
                  <a:lnTo>
                    <a:pt x="1038249" y="219393"/>
                  </a:lnTo>
                  <a:lnTo>
                    <a:pt x="1038427" y="219126"/>
                  </a:lnTo>
                  <a:cubicBezTo>
                    <a:pt x="1043596" y="189281"/>
                    <a:pt x="1046885" y="161316"/>
                    <a:pt x="1047952" y="135395"/>
                  </a:cubicBezTo>
                  <a:cubicBezTo>
                    <a:pt x="1049654" y="97803"/>
                    <a:pt x="1046708" y="64580"/>
                    <a:pt x="1038249" y="36614"/>
                  </a:cubicBezTo>
                  <a:cubicBezTo>
                    <a:pt x="1038160" y="36259"/>
                    <a:pt x="1038071" y="35992"/>
                    <a:pt x="1037983" y="35636"/>
                  </a:cubicBezTo>
                  <a:cubicBezTo>
                    <a:pt x="1034058" y="22810"/>
                    <a:pt x="1028267" y="10871"/>
                    <a:pt x="1020877" y="0"/>
                  </a:cubicBezTo>
                  <a:cubicBezTo>
                    <a:pt x="1045730" y="16841"/>
                    <a:pt x="1064703" y="41783"/>
                    <a:pt x="1073695" y="71349"/>
                  </a:cubicBezTo>
                  <a:cubicBezTo>
                    <a:pt x="1073784" y="71704"/>
                    <a:pt x="1073962" y="71971"/>
                    <a:pt x="1074051" y="72327"/>
                  </a:cubicBezTo>
                  <a:cubicBezTo>
                    <a:pt x="1082433" y="100381"/>
                    <a:pt x="1085366" y="133528"/>
                    <a:pt x="1083677" y="171107"/>
                  </a:cubicBezTo>
                  <a:cubicBezTo>
                    <a:pt x="1082610" y="197028"/>
                    <a:pt x="1079308" y="225006"/>
                    <a:pt x="1074152" y="254927"/>
                  </a:cubicBezTo>
                  <a:lnTo>
                    <a:pt x="1074051" y="255105"/>
                  </a:lnTo>
                  <a:lnTo>
                    <a:pt x="1074051" y="255651"/>
                  </a:lnTo>
                  <a:cubicBezTo>
                    <a:pt x="1071472" y="271679"/>
                    <a:pt x="1031302" y="528574"/>
                    <a:pt x="1026134" y="633679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5" name="Freeform 6930"/>
            <p:cNvSpPr/>
            <p:nvPr/>
          </p:nvSpPr>
          <p:spPr>
            <a:xfrm>
              <a:off x="1118255" y="1331007"/>
              <a:ext cx="479894" cy="1216367"/>
            </a:xfrm>
            <a:custGeom>
              <a:avLst/>
              <a:gdLst/>
              <a:ahLst/>
              <a:cxnLst/>
              <a:rect l="0" t="0" r="0" b="0"/>
              <a:pathLst>
                <a:path w="479894" h="1216367">
                  <a:moveTo>
                    <a:pt x="479894" y="58585"/>
                  </a:moveTo>
                  <a:cubicBezTo>
                    <a:pt x="462419" y="44882"/>
                    <a:pt x="441515" y="35446"/>
                    <a:pt x="418871" y="31674"/>
                  </a:cubicBezTo>
                  <a:cubicBezTo>
                    <a:pt x="367817" y="23140"/>
                    <a:pt x="295490" y="37300"/>
                    <a:pt x="248628" y="158749"/>
                  </a:cubicBezTo>
                  <a:cubicBezTo>
                    <a:pt x="214058" y="248322"/>
                    <a:pt x="193992" y="356069"/>
                    <a:pt x="180479" y="402005"/>
                  </a:cubicBezTo>
                  <a:cubicBezTo>
                    <a:pt x="155130" y="488264"/>
                    <a:pt x="144970" y="488264"/>
                    <a:pt x="124676" y="574560"/>
                  </a:cubicBezTo>
                  <a:cubicBezTo>
                    <a:pt x="104343" y="660869"/>
                    <a:pt x="94221" y="792822"/>
                    <a:pt x="58661" y="934961"/>
                  </a:cubicBezTo>
                  <a:cubicBezTo>
                    <a:pt x="31254" y="1044676"/>
                    <a:pt x="21958" y="1166545"/>
                    <a:pt x="19151" y="1216367"/>
                  </a:cubicBezTo>
                  <a:cubicBezTo>
                    <a:pt x="19151" y="1216367"/>
                    <a:pt x="0" y="1053934"/>
                    <a:pt x="35521" y="911834"/>
                  </a:cubicBezTo>
                  <a:cubicBezTo>
                    <a:pt x="71069" y="769670"/>
                    <a:pt x="81203" y="637730"/>
                    <a:pt x="101523" y="551433"/>
                  </a:cubicBezTo>
                  <a:cubicBezTo>
                    <a:pt x="121818" y="465111"/>
                    <a:pt x="131978" y="465111"/>
                    <a:pt x="157340" y="378853"/>
                  </a:cubicBezTo>
                  <a:cubicBezTo>
                    <a:pt x="170853" y="332905"/>
                    <a:pt x="190919" y="225208"/>
                    <a:pt x="225475" y="135597"/>
                  </a:cubicBezTo>
                  <a:cubicBezTo>
                    <a:pt x="272338" y="14161"/>
                    <a:pt x="344678" y="0"/>
                    <a:pt x="395719" y="8522"/>
                  </a:cubicBezTo>
                  <a:cubicBezTo>
                    <a:pt x="429526" y="14199"/>
                    <a:pt x="459447" y="32398"/>
                    <a:pt x="479894" y="58585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6" name="Freeform 6931"/>
            <p:cNvSpPr/>
            <p:nvPr/>
          </p:nvSpPr>
          <p:spPr>
            <a:xfrm>
              <a:off x="1364592" y="1379694"/>
              <a:ext cx="271627" cy="248983"/>
            </a:xfrm>
            <a:custGeom>
              <a:avLst/>
              <a:gdLst/>
              <a:ahLst/>
              <a:cxnLst/>
              <a:rect l="0" t="0" r="0" b="0"/>
              <a:pathLst>
                <a:path w="271627" h="248983">
                  <a:moveTo>
                    <a:pt x="269989" y="174815"/>
                  </a:moveTo>
                  <a:cubicBezTo>
                    <a:pt x="269634" y="183260"/>
                    <a:pt x="269024" y="192099"/>
                    <a:pt x="268148" y="201294"/>
                  </a:cubicBezTo>
                  <a:cubicBezTo>
                    <a:pt x="265494" y="229386"/>
                    <a:pt x="238989" y="248983"/>
                    <a:pt x="211303" y="243471"/>
                  </a:cubicBezTo>
                  <a:lnTo>
                    <a:pt x="45022" y="210425"/>
                  </a:lnTo>
                  <a:cubicBezTo>
                    <a:pt x="16904" y="204837"/>
                    <a:pt x="0" y="175894"/>
                    <a:pt x="8966" y="148679"/>
                  </a:cubicBezTo>
                  <a:cubicBezTo>
                    <a:pt x="12840" y="136919"/>
                    <a:pt x="16790" y="125400"/>
                    <a:pt x="20066" y="116916"/>
                  </a:cubicBezTo>
                  <a:cubicBezTo>
                    <a:pt x="49987" y="39332"/>
                    <a:pt x="93269" y="0"/>
                    <a:pt x="148704" y="0"/>
                  </a:cubicBezTo>
                  <a:cubicBezTo>
                    <a:pt x="155397" y="0"/>
                    <a:pt x="162370" y="571"/>
                    <a:pt x="169380" y="1753"/>
                  </a:cubicBezTo>
                  <a:cubicBezTo>
                    <a:pt x="212357" y="8953"/>
                    <a:pt x="248247" y="40246"/>
                    <a:pt x="260858" y="81471"/>
                  </a:cubicBezTo>
                  <a:lnTo>
                    <a:pt x="261087" y="82309"/>
                  </a:lnTo>
                  <a:cubicBezTo>
                    <a:pt x="268618" y="107353"/>
                    <a:pt x="271627" y="138455"/>
                    <a:pt x="269989" y="174815"/>
                  </a:cubicBezTo>
                </a:path>
              </a:pathLst>
            </a:custGeom>
            <a:solidFill>
              <a:srgbClr val="F2B4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7" name="Freeform 6932"/>
            <p:cNvSpPr/>
            <p:nvPr/>
          </p:nvSpPr>
          <p:spPr>
            <a:xfrm>
              <a:off x="1398497" y="510905"/>
              <a:ext cx="76491" cy="182574"/>
            </a:xfrm>
            <a:custGeom>
              <a:avLst/>
              <a:gdLst/>
              <a:ahLst/>
              <a:cxnLst/>
              <a:rect l="0" t="0" r="0" b="0"/>
              <a:pathLst>
                <a:path w="76491" h="182574">
                  <a:moveTo>
                    <a:pt x="58407" y="131521"/>
                  </a:moveTo>
                  <a:cubicBezTo>
                    <a:pt x="67157" y="117132"/>
                    <a:pt x="76491" y="41936"/>
                    <a:pt x="65988" y="22454"/>
                  </a:cubicBezTo>
                  <a:cubicBezTo>
                    <a:pt x="61328" y="13856"/>
                    <a:pt x="53366" y="6058"/>
                    <a:pt x="45949" y="0"/>
                  </a:cubicBezTo>
                  <a:cubicBezTo>
                    <a:pt x="17729" y="38024"/>
                    <a:pt x="9919" y="116180"/>
                    <a:pt x="0" y="182574"/>
                  </a:cubicBezTo>
                  <a:cubicBezTo>
                    <a:pt x="23292" y="169887"/>
                    <a:pt x="51118" y="143547"/>
                    <a:pt x="58407" y="131521"/>
                  </a:cubicBezTo>
                </a:path>
              </a:pathLst>
            </a:custGeom>
            <a:solidFill>
              <a:srgbClr val="F2B49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8" name="Freeform 6933"/>
            <p:cNvSpPr/>
            <p:nvPr/>
          </p:nvSpPr>
          <p:spPr>
            <a:xfrm>
              <a:off x="1265407" y="1934975"/>
              <a:ext cx="232575" cy="103301"/>
            </a:xfrm>
            <a:custGeom>
              <a:avLst/>
              <a:gdLst/>
              <a:ahLst/>
              <a:cxnLst/>
              <a:rect l="0" t="0" r="0" b="0"/>
              <a:pathLst>
                <a:path w="232575" h="103301">
                  <a:moveTo>
                    <a:pt x="0" y="0"/>
                  </a:moveTo>
                  <a:cubicBezTo>
                    <a:pt x="1638" y="3086"/>
                    <a:pt x="44729" y="43243"/>
                    <a:pt x="112039" y="62039"/>
                  </a:cubicBezTo>
                  <a:cubicBezTo>
                    <a:pt x="152895" y="73456"/>
                    <a:pt x="192023" y="74739"/>
                    <a:pt x="232575" y="77203"/>
                  </a:cubicBezTo>
                  <a:cubicBezTo>
                    <a:pt x="183794" y="90385"/>
                    <a:pt x="133591" y="103301"/>
                    <a:pt x="96456" y="92786"/>
                  </a:cubicBezTo>
                  <a:cubicBezTo>
                    <a:pt x="49326" y="79451"/>
                    <a:pt x="19557" y="36715"/>
                    <a:pt x="0" y="0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99" name="Freeform 6934"/>
            <p:cNvSpPr/>
            <p:nvPr/>
          </p:nvSpPr>
          <p:spPr>
            <a:xfrm>
              <a:off x="1298637" y="1820843"/>
              <a:ext cx="218401" cy="93966"/>
            </a:xfrm>
            <a:custGeom>
              <a:avLst/>
              <a:gdLst/>
              <a:ahLst/>
              <a:cxnLst/>
              <a:rect l="0" t="0" r="0" b="0"/>
              <a:pathLst>
                <a:path w="218401" h="93966">
                  <a:moveTo>
                    <a:pt x="0" y="24307"/>
                  </a:moveTo>
                  <a:cubicBezTo>
                    <a:pt x="28943" y="11887"/>
                    <a:pt x="84416" y="0"/>
                    <a:pt x="118935" y="10934"/>
                  </a:cubicBezTo>
                  <a:cubicBezTo>
                    <a:pt x="157695" y="23203"/>
                    <a:pt x="192735" y="62419"/>
                    <a:pt x="218401" y="93966"/>
                  </a:cubicBezTo>
                  <a:cubicBezTo>
                    <a:pt x="213575" y="88060"/>
                    <a:pt x="160350" y="59993"/>
                    <a:pt x="113995" y="45312"/>
                  </a:cubicBezTo>
                  <a:cubicBezTo>
                    <a:pt x="40081" y="21920"/>
                    <a:pt x="9093" y="29234"/>
                    <a:pt x="0" y="24307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00" name="Freeform 6935"/>
            <p:cNvSpPr/>
            <p:nvPr/>
          </p:nvSpPr>
          <p:spPr>
            <a:xfrm>
              <a:off x="1288423" y="1893973"/>
              <a:ext cx="214731" cy="81876"/>
            </a:xfrm>
            <a:custGeom>
              <a:avLst/>
              <a:gdLst/>
              <a:ahLst/>
              <a:cxnLst/>
              <a:rect l="0" t="0" r="0" b="0"/>
              <a:pathLst>
                <a:path w="214731" h="81876">
                  <a:moveTo>
                    <a:pt x="0" y="546"/>
                  </a:moveTo>
                  <a:cubicBezTo>
                    <a:pt x="21158" y="0"/>
                    <a:pt x="94830" y="5676"/>
                    <a:pt x="116649" y="12928"/>
                  </a:cubicBezTo>
                  <a:cubicBezTo>
                    <a:pt x="152768" y="24917"/>
                    <a:pt x="181152" y="53733"/>
                    <a:pt x="214731" y="71640"/>
                  </a:cubicBezTo>
                  <a:cubicBezTo>
                    <a:pt x="205740" y="66839"/>
                    <a:pt x="174472" y="81876"/>
                    <a:pt x="96215" y="56222"/>
                  </a:cubicBezTo>
                  <a:cubicBezTo>
                    <a:pt x="73825" y="48894"/>
                    <a:pt x="16764" y="13703"/>
                    <a:pt x="0" y="546"/>
                  </a:cubicBezTo>
                </a:path>
              </a:pathLst>
            </a:custGeom>
            <a:solidFill>
              <a:srgbClr val="EB8476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sp>
          <p:nvSpPr>
            <p:cNvPr id="101" name="Freeform 6936"/>
            <p:cNvSpPr/>
            <p:nvPr/>
          </p:nvSpPr>
          <p:spPr>
            <a:xfrm>
              <a:off x="579955" y="2559938"/>
              <a:ext cx="546975" cy="951559"/>
            </a:xfrm>
            <a:custGeom>
              <a:avLst/>
              <a:gdLst/>
              <a:ahLst/>
              <a:cxnLst/>
              <a:rect l="0" t="0" r="0" b="0"/>
              <a:pathLst>
                <a:path w="546975" h="951559">
                  <a:moveTo>
                    <a:pt x="268452" y="5968"/>
                  </a:moveTo>
                  <a:lnTo>
                    <a:pt x="0" y="86181"/>
                  </a:lnTo>
                  <a:lnTo>
                    <a:pt x="258572" y="951559"/>
                  </a:lnTo>
                  <a:lnTo>
                    <a:pt x="527024" y="871345"/>
                  </a:lnTo>
                  <a:cubicBezTo>
                    <a:pt x="546975" y="865376"/>
                    <a:pt x="505294" y="666825"/>
                    <a:pt x="433894" y="427849"/>
                  </a:cubicBezTo>
                  <a:cubicBezTo>
                    <a:pt x="362495" y="188886"/>
                    <a:pt x="288403" y="0"/>
                    <a:pt x="268452" y="596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102" name="Picture 693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2900" y="2519328"/>
              <a:ext cx="774700" cy="1243377"/>
            </a:xfrm>
            <a:prstGeom prst="rect">
              <a:avLst/>
            </a:prstGeom>
            <a:noFill/>
          </p:spPr>
        </p:pic>
        <p:sp>
          <p:nvSpPr>
            <p:cNvPr id="103" name="Freeform 6938"/>
            <p:cNvSpPr/>
            <p:nvPr/>
          </p:nvSpPr>
          <p:spPr>
            <a:xfrm>
              <a:off x="1065005" y="3171244"/>
              <a:ext cx="25806" cy="107670"/>
            </a:xfrm>
            <a:custGeom>
              <a:avLst/>
              <a:gdLst/>
              <a:ahLst/>
              <a:cxnLst/>
              <a:rect l="0" t="0" r="0" b="0"/>
              <a:pathLst>
                <a:path w="25806" h="107670">
                  <a:moveTo>
                    <a:pt x="25806" y="107670"/>
                  </a:moveTo>
                  <a:cubicBezTo>
                    <a:pt x="18745" y="75463"/>
                    <a:pt x="10071" y="39230"/>
                    <a:pt x="0" y="0"/>
                  </a:cubicBezTo>
                  <a:lnTo>
                    <a:pt x="0" y="0"/>
                  </a:lnTo>
                  <a:cubicBezTo>
                    <a:pt x="10071" y="39218"/>
                    <a:pt x="18758" y="75463"/>
                    <a:pt x="25806" y="107670"/>
                  </a:cubicBezTo>
                  <a:close/>
                </a:path>
              </a:pathLst>
            </a:custGeom>
            <a:solidFill>
              <a:srgbClr val="D58674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104" name="Picture 6939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8113" y="3266211"/>
              <a:ext cx="39928" cy="99224"/>
            </a:xfrm>
            <a:prstGeom prst="rect">
              <a:avLst/>
            </a:prstGeom>
            <a:noFill/>
          </p:spPr>
        </p:pic>
        <p:sp>
          <p:nvSpPr>
            <p:cNvPr id="105" name="Freeform 6940"/>
            <p:cNvSpPr/>
            <p:nvPr/>
          </p:nvSpPr>
          <p:spPr>
            <a:xfrm>
              <a:off x="988268" y="3171245"/>
              <a:ext cx="125818" cy="278765"/>
            </a:xfrm>
            <a:custGeom>
              <a:avLst/>
              <a:gdLst/>
              <a:ahLst/>
              <a:cxnLst/>
              <a:rect l="0" t="0" r="0" b="0"/>
              <a:pathLst>
                <a:path w="125818" h="278765">
                  <a:moveTo>
                    <a:pt x="56019" y="278765"/>
                  </a:moveTo>
                  <a:cubicBezTo>
                    <a:pt x="48247" y="221971"/>
                    <a:pt x="28460" y="131407"/>
                    <a:pt x="0" y="23051"/>
                  </a:cubicBezTo>
                  <a:lnTo>
                    <a:pt x="76745" y="0"/>
                  </a:lnTo>
                  <a:cubicBezTo>
                    <a:pt x="86816" y="39231"/>
                    <a:pt x="95490" y="75464"/>
                    <a:pt x="102539" y="107671"/>
                  </a:cubicBezTo>
                  <a:cubicBezTo>
                    <a:pt x="108647" y="135522"/>
                    <a:pt x="113537" y="160363"/>
                    <a:pt x="117067" y="181496"/>
                  </a:cubicBezTo>
                  <a:cubicBezTo>
                    <a:pt x="117372" y="183274"/>
                    <a:pt x="117664" y="185014"/>
                    <a:pt x="117944" y="186741"/>
                  </a:cubicBezTo>
                  <a:cubicBezTo>
                    <a:pt x="117944" y="186754"/>
                    <a:pt x="117944" y="186779"/>
                    <a:pt x="117944" y="186792"/>
                  </a:cubicBezTo>
                  <a:cubicBezTo>
                    <a:pt x="117956" y="186881"/>
                    <a:pt x="117969" y="186983"/>
                    <a:pt x="117995" y="187059"/>
                  </a:cubicBezTo>
                  <a:cubicBezTo>
                    <a:pt x="125107" y="231280"/>
                    <a:pt x="125818" y="257912"/>
                    <a:pt x="118706" y="260020"/>
                  </a:cubicBezTo>
                  <a:close/>
                </a:path>
              </a:pathLst>
            </a:custGeom>
            <a:solidFill>
              <a:srgbClr val="E2E2E2">
                <a:alpha val="10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KZ"/>
            </a:p>
          </p:txBody>
        </p:sp>
        <p:pic>
          <p:nvPicPr>
            <p:cNvPr id="106" name="Picture 6941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7294" y="3181596"/>
              <a:ext cx="713360" cy="572804"/>
            </a:xfrm>
            <a:prstGeom prst="rect">
              <a:avLst/>
            </a:prstGeom>
            <a:noFill/>
          </p:spPr>
        </p:pic>
      </p:grpSp>
      <p:pic>
        <p:nvPicPr>
          <p:cNvPr id="107" name="Picture 695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193" y="2276147"/>
            <a:ext cx="3152474" cy="2289600"/>
          </a:xfrm>
          <a:prstGeom prst="rect">
            <a:avLst/>
          </a:prstGeom>
          <a:noFill/>
        </p:spPr>
      </p:pic>
      <p:pic>
        <p:nvPicPr>
          <p:cNvPr id="108" name="Picture 696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5925" y="4574523"/>
            <a:ext cx="3154741" cy="2293200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3653401" y="1163047"/>
            <a:ext cx="4107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/>
              <a:t>ПРОФИЛАКТИЧЕСКИЕ </a:t>
            </a:r>
          </a:p>
          <a:p>
            <a:r>
              <a:rPr lang="ru-RU" sz="3000" b="1" dirty="0"/>
              <a:t>МЕРОПРИЯТИЯ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576590" y="2539795"/>
            <a:ext cx="46057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Проект «</a:t>
            </a:r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әлемде</a:t>
            </a:r>
            <a:r>
              <a:rPr lang="ru-RU" dirty="0"/>
              <a:t> </a:t>
            </a:r>
            <a:r>
              <a:rPr lang="ru-RU" dirty="0" err="1"/>
              <a:t>қауіпсіз</a:t>
            </a:r>
            <a:r>
              <a:rPr lang="ru-RU" dirty="0"/>
              <a:t> </a:t>
            </a:r>
            <a:r>
              <a:rPr lang="ru-RU" dirty="0" err="1"/>
              <a:t>қадам</a:t>
            </a:r>
            <a:r>
              <a:rPr lang="ru-RU" dirty="0"/>
              <a:t>»</a:t>
            </a:r>
          </a:p>
          <a:p>
            <a:r>
              <a:rPr lang="ru-RU" dirty="0"/>
              <a:t>• </a:t>
            </a:r>
            <a:r>
              <a:rPr lang="ru-RU" dirty="0" err="1"/>
              <a:t>Буллингтен</a:t>
            </a:r>
            <a:r>
              <a:rPr lang="ru-RU" dirty="0"/>
              <a:t> </a:t>
            </a:r>
            <a:r>
              <a:rPr lang="ru-RU" dirty="0" err="1"/>
              <a:t>қорған</a:t>
            </a:r>
            <a:r>
              <a:rPr lang="ru-RU" dirty="0"/>
              <a:t>!</a:t>
            </a:r>
          </a:p>
          <a:p>
            <a:r>
              <a:rPr lang="ru-RU" dirty="0"/>
              <a:t>• </a:t>
            </a:r>
            <a:r>
              <a:rPr lang="ru-RU" dirty="0" err="1"/>
              <a:t>Ойынға</a:t>
            </a:r>
            <a:r>
              <a:rPr lang="ru-RU" dirty="0"/>
              <a:t> </a:t>
            </a:r>
            <a:r>
              <a:rPr lang="ru-RU" dirty="0" err="1"/>
              <a:t>салауатты</a:t>
            </a:r>
            <a:r>
              <a:rPr lang="ru-RU" dirty="0"/>
              <a:t> </a:t>
            </a:r>
            <a:r>
              <a:rPr lang="ru-RU" dirty="0" err="1"/>
              <a:t>көзқарас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Өмірге</a:t>
            </a:r>
            <a:r>
              <a:rPr lang="ru-RU" dirty="0"/>
              <a:t> </a:t>
            </a:r>
            <a:r>
              <a:rPr lang="ru-RU" dirty="0" err="1"/>
              <a:t>салауатты</a:t>
            </a:r>
            <a:r>
              <a:rPr lang="ru-RU" dirty="0"/>
              <a:t> </a:t>
            </a:r>
            <a:r>
              <a:rPr lang="ru-RU" dirty="0" err="1"/>
              <a:t>қадам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мүлікті</a:t>
            </a:r>
            <a:r>
              <a:rPr lang="ru-RU" dirty="0"/>
              <a:t> </a:t>
            </a:r>
            <a:r>
              <a:rPr lang="ru-RU" dirty="0" err="1"/>
              <a:t>қорға</a:t>
            </a:r>
            <a:r>
              <a:rPr lang="ru-RU" dirty="0"/>
              <a:t>!</a:t>
            </a:r>
          </a:p>
          <a:p>
            <a:r>
              <a:rPr lang="ru-RU" dirty="0"/>
              <a:t>• </a:t>
            </a:r>
            <a:r>
              <a:rPr lang="ru-RU" dirty="0" err="1"/>
              <a:t>Қауіпсіз</a:t>
            </a:r>
            <a:r>
              <a:rPr lang="ru-RU" dirty="0"/>
              <a:t> </a:t>
            </a:r>
            <a:r>
              <a:rPr lang="ru-RU" dirty="0" err="1"/>
              <a:t>қоғам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AFED-7685-483D-BB3D-3688CA430C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9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5670A-D6C9-301E-3CA5-8A7FAD5F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62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Искендир Кабдулин</dc:creator>
  <cp:lastModifiedBy>Анар Танирбергенова</cp:lastModifiedBy>
  <cp:revision>7</cp:revision>
  <dcterms:created xsi:type="dcterms:W3CDTF">2024-05-30T06:21:30Z</dcterms:created>
  <dcterms:modified xsi:type="dcterms:W3CDTF">2024-08-13T06:31:30Z</dcterms:modified>
</cp:coreProperties>
</file>