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0" r:id="rId4"/>
    <p:sldId id="266" r:id="rId5"/>
    <p:sldId id="278" r:id="rId6"/>
    <p:sldId id="272" r:id="rId7"/>
    <p:sldId id="268" r:id="rId8"/>
    <p:sldId id="275" r:id="rId9"/>
    <p:sldId id="273" r:id="rId10"/>
    <p:sldId id="274" r:id="rId11"/>
    <p:sldId id="276" r:id="rId12"/>
    <p:sldId id="277" r:id="rId13"/>
    <p:sldId id="271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93" d="100"/>
          <a:sy n="93" d="100"/>
        </p:scale>
        <p:origin x="16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7504" y="1412776"/>
            <a:ext cx="655272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655272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3320" y="5157192"/>
            <a:ext cx="612068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kk-KZ" b="1" i="1" dirty="0" smtClean="0"/>
              <a:t>Рымханова А.Р., </a:t>
            </a:r>
            <a:r>
              <a:rPr lang="en-US" i="1" dirty="0" smtClean="0"/>
              <a:t>PhD</a:t>
            </a:r>
            <a:r>
              <a:rPr lang="kk-KZ" i="1" dirty="0" smtClean="0"/>
              <a:t>, академик Е.А. Бөкетов атындағы Қарағанды университеті АжИББ кафедрасының меңгерушісі, қауымдастырылған профессоры</a:t>
            </a:r>
            <a:endParaRPr lang="ru-RU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908720"/>
            <a:ext cx="75968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dirty="0" smtClean="0">
                <a:effectLst/>
              </a:rPr>
              <a:t>Инклюзивті білім беру жағдайларындағы сандық технологиялар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err="1"/>
              <a:t>Мобильді</a:t>
            </a:r>
            <a:r>
              <a:rPr lang="ru-RU" b="1" dirty="0"/>
              <a:t> </a:t>
            </a:r>
            <a:r>
              <a:rPr lang="ru-RU" b="1" dirty="0" err="1"/>
              <a:t>қосымшалар</a:t>
            </a:r>
            <a:r>
              <a:rPr lang="ru-RU" b="1" dirty="0"/>
              <a:t>: </a:t>
            </a:r>
            <a:endParaRPr lang="ru-RU" b="1" dirty="0" smtClean="0"/>
          </a:p>
          <a:p>
            <a:pPr lvl="0"/>
            <a:endParaRPr lang="ru-RU" b="1" dirty="0"/>
          </a:p>
          <a:p>
            <a:pPr marL="0" lvl="0" indent="0">
              <a:buNone/>
            </a:pPr>
            <a:r>
              <a:rPr lang="kk-KZ" b="1" dirty="0" smtClean="0"/>
              <a:t>БАЕҚ бар оқушыларға </a:t>
            </a:r>
            <a:r>
              <a:rPr lang="ru-RU" b="1" dirty="0" err="1" smtClean="0"/>
              <a:t>қолдау</a:t>
            </a:r>
            <a:r>
              <a:rPr lang="ru-RU" b="1" dirty="0" smtClean="0"/>
              <a:t> </a:t>
            </a:r>
            <a:r>
              <a:rPr lang="ru-RU" b="1" dirty="0" err="1"/>
              <a:t>көрсету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арнайы</a:t>
            </a:r>
            <a:r>
              <a:rPr lang="ru-RU" b="1" dirty="0"/>
              <a:t> </a:t>
            </a:r>
            <a:r>
              <a:rPr lang="ru-RU" b="1" dirty="0" err="1"/>
              <a:t>жасалған</a:t>
            </a:r>
            <a:r>
              <a:rPr lang="ru-RU" b="1" dirty="0"/>
              <a:t>, </a:t>
            </a:r>
            <a:r>
              <a:rPr lang="ru-RU" b="1" dirty="0" err="1"/>
              <a:t>соның</a:t>
            </a:r>
            <a:r>
              <a:rPr lang="ru-RU" b="1" dirty="0"/>
              <a:t> </a:t>
            </a:r>
            <a:r>
              <a:rPr lang="ru-RU" b="1" dirty="0" err="1"/>
              <a:t>ішінде</a:t>
            </a:r>
            <a:r>
              <a:rPr lang="ru-RU" b="1" dirty="0"/>
              <a:t> </a:t>
            </a:r>
            <a:r>
              <a:rPr lang="ru-RU" b="1" dirty="0" err="1"/>
              <a:t>әлеуметтік</a:t>
            </a:r>
            <a:r>
              <a:rPr lang="ru-RU" b="1" dirty="0"/>
              <a:t> </a:t>
            </a:r>
            <a:r>
              <a:rPr lang="ru-RU" b="1" dirty="0" err="1"/>
              <a:t>дағдылар</a:t>
            </a:r>
            <a:r>
              <a:rPr lang="ru-RU" b="1" dirty="0"/>
              <a:t> мен </a:t>
            </a:r>
            <a:r>
              <a:rPr lang="ru-RU" b="1" dirty="0" err="1"/>
              <a:t>коммуникацияны</a:t>
            </a:r>
            <a:r>
              <a:rPr lang="ru-RU" b="1" dirty="0"/>
              <a:t> </a:t>
            </a:r>
            <a:r>
              <a:rPr lang="ru-RU" b="1" dirty="0" err="1"/>
              <a:t>дамытуға</a:t>
            </a:r>
            <a:r>
              <a:rPr lang="ru-RU" b="1" dirty="0"/>
              <a:t> </a:t>
            </a:r>
            <a:r>
              <a:rPr lang="ru-RU" b="1" dirty="0" err="1"/>
              <a:t>арналған</a:t>
            </a:r>
            <a:r>
              <a:rPr lang="ru-RU" b="1" dirty="0"/>
              <a:t> </a:t>
            </a:r>
            <a:r>
              <a:rPr lang="ru-RU" b="1" dirty="0" err="1"/>
              <a:t>қосымшалар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2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0" y="1340768"/>
            <a:ext cx="8726100" cy="5169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332656"/>
            <a:ext cx="770485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Мүмкіндігі шектеулі адамдарға арналған сандық қосымшалар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9" y="404664"/>
            <a:ext cx="859503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Танымал платформалар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3672408" cy="4536504"/>
          </a:xfrm>
        </p:spPr>
        <p:txBody>
          <a:bodyPr>
            <a:normAutofit fontScale="25000" lnSpcReduction="20000"/>
          </a:bodyPr>
          <a:lstStyle/>
          <a:p>
            <a:r>
              <a:rPr lang="kk-KZ" sz="6000" b="1" dirty="0" smtClean="0"/>
              <a:t>Е-</a:t>
            </a:r>
            <a:r>
              <a:rPr lang="ru-RU" sz="6000" b="1" dirty="0" err="1"/>
              <a:t>стади</a:t>
            </a:r>
            <a:r>
              <a:rPr lang="ru-RU" sz="6000" b="1" dirty="0"/>
              <a:t> </a:t>
            </a:r>
          </a:p>
          <a:p>
            <a:r>
              <a:rPr lang="ru-RU" sz="6000" b="1" dirty="0" err="1"/>
              <a:t>Moodle</a:t>
            </a:r>
            <a:endParaRPr lang="ru-RU" sz="6000" b="1" dirty="0"/>
          </a:p>
          <a:p>
            <a:r>
              <a:rPr lang="ru-RU" sz="6000" b="1" dirty="0" err="1" smtClean="0"/>
              <a:t>ATutor</a:t>
            </a:r>
            <a:r>
              <a:rPr lang="ru-RU" sz="6000" b="1" dirty="0" smtClean="0"/>
              <a:t> </a:t>
            </a:r>
            <a:endParaRPr lang="ru-RU" sz="6000" b="1" dirty="0"/>
          </a:p>
          <a:p>
            <a:r>
              <a:rPr lang="ru-RU" sz="6000" b="1" dirty="0" err="1" smtClean="0"/>
              <a:t>Eliademy</a:t>
            </a:r>
            <a:endParaRPr lang="ru-RU" sz="6000" b="1" dirty="0"/>
          </a:p>
          <a:p>
            <a:r>
              <a:rPr lang="ru-RU" sz="6000" b="1" dirty="0" err="1" smtClean="0"/>
              <a:t>FormaLMS</a:t>
            </a:r>
            <a:r>
              <a:rPr lang="ru-RU" sz="6000" b="1" dirty="0" smtClean="0"/>
              <a:t> </a:t>
            </a:r>
            <a:endParaRPr lang="ru-RU" sz="6000" b="1" dirty="0"/>
          </a:p>
          <a:p>
            <a:r>
              <a:rPr lang="ru-RU" sz="6000" b="1" dirty="0" err="1" smtClean="0"/>
              <a:t>Dokeos</a:t>
            </a:r>
            <a:endParaRPr lang="ru-RU" sz="6000" b="1" dirty="0"/>
          </a:p>
          <a:p>
            <a:r>
              <a:rPr lang="ru-RU" sz="6000" b="1" dirty="0" smtClean="0"/>
              <a:t> </a:t>
            </a:r>
            <a:r>
              <a:rPr lang="ru-RU" sz="6000" b="1" dirty="0"/>
              <a:t>ILIAS </a:t>
            </a:r>
          </a:p>
          <a:p>
            <a:r>
              <a:rPr lang="ru-RU" sz="6000" b="1" dirty="0" err="1" smtClean="0"/>
              <a:t>Opigno</a:t>
            </a:r>
            <a:r>
              <a:rPr lang="ru-RU" sz="6000" b="1" dirty="0" smtClean="0"/>
              <a:t> </a:t>
            </a:r>
            <a:endParaRPr lang="ru-RU" sz="6000" b="1" dirty="0"/>
          </a:p>
          <a:p>
            <a:r>
              <a:rPr lang="ru-RU" sz="6000" b="1" dirty="0" smtClean="0"/>
              <a:t>OLAT </a:t>
            </a:r>
            <a:endParaRPr lang="ru-RU" sz="6000" b="1" dirty="0"/>
          </a:p>
          <a:p>
            <a:r>
              <a:rPr lang="ru-RU" sz="6000" b="1" dirty="0" err="1" smtClean="0"/>
              <a:t>iSpringOnline</a:t>
            </a:r>
            <a:r>
              <a:rPr lang="ru-RU" sz="6000" b="1" dirty="0" smtClean="0"/>
              <a:t> </a:t>
            </a:r>
            <a:endParaRPr lang="ru-RU" sz="6000" b="1" dirty="0"/>
          </a:p>
          <a:p>
            <a:endParaRPr lang="ru-RU" sz="6000" b="1" dirty="0" smtClean="0"/>
          </a:p>
          <a:p>
            <a:r>
              <a:rPr lang="ru-RU" sz="6000" b="1" dirty="0" err="1" smtClean="0"/>
              <a:t>Wikium</a:t>
            </a:r>
            <a:endParaRPr lang="ru-RU" sz="6000" b="1" dirty="0"/>
          </a:p>
          <a:p>
            <a:r>
              <a:rPr lang="ru-RU" sz="6000" b="1" dirty="0"/>
              <a:t>Openu.kz </a:t>
            </a:r>
          </a:p>
          <a:p>
            <a:r>
              <a:rPr lang="en-US" sz="6000" b="1" dirty="0"/>
              <a:t>Openculture.com</a:t>
            </a:r>
            <a:endParaRPr lang="ru-RU" sz="6000" b="1" dirty="0"/>
          </a:p>
          <a:p>
            <a:r>
              <a:rPr lang="en-US" sz="6000" b="1" dirty="0" err="1"/>
              <a:t>Skillbox</a:t>
            </a:r>
            <a:endParaRPr lang="ru-RU" sz="6000" b="1" dirty="0"/>
          </a:p>
          <a:p>
            <a:r>
              <a:rPr lang="en-US" sz="6000" b="1" dirty="0"/>
              <a:t>Uniweb.ru</a:t>
            </a:r>
            <a:endParaRPr lang="ru-RU" sz="6000" b="1" dirty="0"/>
          </a:p>
          <a:p>
            <a:r>
              <a:rPr lang="en-US" sz="6000" b="1" dirty="0"/>
              <a:t>Lektorium.tv</a:t>
            </a:r>
            <a:endParaRPr lang="ru-RU" sz="6000" b="1" dirty="0"/>
          </a:p>
          <a:p>
            <a:r>
              <a:rPr lang="ru-RU" sz="6000" b="1" dirty="0" err="1"/>
              <a:t>Coursera</a:t>
            </a:r>
            <a:endParaRPr lang="ru-RU" sz="6000" b="1" dirty="0"/>
          </a:p>
          <a:p>
            <a:r>
              <a:rPr lang="ru-RU" sz="6000" b="1" dirty="0"/>
              <a:t>TED-</a:t>
            </a:r>
            <a:r>
              <a:rPr lang="ru-RU" sz="6000" b="1" dirty="0" err="1"/>
              <a:t>ed</a:t>
            </a:r>
            <a:endParaRPr lang="ru-RU" sz="6000" b="1" dirty="0"/>
          </a:p>
          <a:p>
            <a:r>
              <a:rPr lang="ru-RU" sz="6000" b="1" dirty="0" err="1"/>
              <a:t>Tutoronline</a:t>
            </a:r>
            <a:endParaRPr lang="ru-RU" sz="6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0728"/>
            <a:ext cx="3744416" cy="4536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DAISY (</a:t>
            </a:r>
            <a:r>
              <a:rPr lang="ru-RU" dirty="0" err="1"/>
              <a:t>ағылш</a:t>
            </a:r>
            <a:r>
              <a:rPr lang="ru-RU" dirty="0"/>
              <a:t>. </a:t>
            </a:r>
            <a:r>
              <a:rPr lang="en-US" dirty="0"/>
              <a:t>Digital Accessible Information System "</a:t>
            </a:r>
            <a:r>
              <a:rPr lang="ru-RU" dirty="0" err="1"/>
              <a:t>ақпаратқа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жеткізудің</a:t>
            </a:r>
            <a:r>
              <a:rPr lang="ru-RU" dirty="0"/>
              <a:t> </a:t>
            </a:r>
            <a:r>
              <a:rPr lang="ru-RU" dirty="0" err="1"/>
              <a:t>цифрлық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") — "</a:t>
            </a:r>
            <a:r>
              <a:rPr lang="ru-RU" dirty="0" err="1"/>
              <a:t>цифрлық</a:t>
            </a:r>
            <a:r>
              <a:rPr lang="ru-RU" dirty="0"/>
              <a:t> </a:t>
            </a:r>
            <a:r>
              <a:rPr lang="ru-RU" dirty="0" err="1"/>
              <a:t>сөйлейтін</a:t>
            </a:r>
            <a:r>
              <a:rPr lang="ru-RU" dirty="0"/>
              <a:t> </a:t>
            </a:r>
            <a:r>
              <a:rPr lang="ru-RU" dirty="0" err="1"/>
              <a:t>кітаптарды</a:t>
            </a:r>
            <a:r>
              <a:rPr lang="ru-RU" dirty="0"/>
              <a:t>" </a:t>
            </a:r>
            <a:r>
              <a:rPr lang="ru-RU" dirty="0" err="1"/>
              <a:t>жазуға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цифрлық</a:t>
            </a:r>
            <a:r>
              <a:rPr lang="ru-RU" dirty="0"/>
              <a:t> формат стандарты (</a:t>
            </a:r>
            <a:r>
              <a:rPr lang="ru-RU" dirty="0" err="1"/>
              <a:t>ағылш</a:t>
            </a:r>
            <a:r>
              <a:rPr lang="ru-RU" dirty="0"/>
              <a:t>. </a:t>
            </a:r>
            <a:r>
              <a:rPr lang="en-US" dirty="0"/>
              <a:t>digital talking books). </a:t>
            </a:r>
            <a:endParaRPr lang="kk-KZ" dirty="0" smtClean="0"/>
          </a:p>
          <a:p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/>
              <a:t>формат </a:t>
            </a:r>
            <a:r>
              <a:rPr lang="ru-RU" dirty="0" err="1"/>
              <a:t>материалды</a:t>
            </a:r>
            <a:r>
              <a:rPr lang="ru-RU" dirty="0"/>
              <a:t> </a:t>
            </a:r>
            <a:r>
              <a:rPr lang="ru-RU" dirty="0" err="1"/>
              <a:t>ұсынудың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тәсілдерін</a:t>
            </a:r>
            <a:r>
              <a:rPr lang="ru-RU" dirty="0"/>
              <a:t> </a:t>
            </a:r>
            <a:r>
              <a:rPr lang="ru-RU" dirty="0" err="1"/>
              <a:t>біріктіреді</a:t>
            </a:r>
            <a:r>
              <a:rPr lang="ru-RU" dirty="0"/>
              <a:t>: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мәтін</a:t>
            </a:r>
            <a:r>
              <a:rPr lang="ru-RU" dirty="0"/>
              <a:t>, аудио </a:t>
            </a:r>
            <a:r>
              <a:rPr lang="ru-RU" dirty="0" err="1"/>
              <a:t>материалдар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иллюстрациялар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4324708" y="980728"/>
            <a:ext cx="3775683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HTML-</a:t>
            </a:r>
            <a:r>
              <a:rPr lang="ru-RU" smtClean="0"/>
              <a:t>браузерде веб-шолуға арналған стандартталған гипермәтіндік құжаттарды белгілеу тілі. </a:t>
            </a:r>
          </a:p>
          <a:p>
            <a:r>
              <a:rPr lang="ru-RU" smtClean="0"/>
              <a:t>Веб-шолғыштар </a:t>
            </a:r>
            <a:r>
              <a:rPr lang="en-US" smtClean="0"/>
              <a:t>HTTP / HTTPS </a:t>
            </a:r>
            <a:r>
              <a:rPr lang="ru-RU" smtClean="0"/>
              <a:t>протоколдары арқылы серверден </a:t>
            </a:r>
            <a:r>
              <a:rPr lang="en-US" smtClean="0"/>
              <a:t>HTML </a:t>
            </a:r>
            <a:r>
              <a:rPr lang="ru-RU" smtClean="0"/>
              <a:t>құжатын алады немесе жергілікті дискіден ашады, содан кейін кодты монитор экранында көрсетілетін интерфейске түсіндіреді.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9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Ақпараттық-коммуникациялық құралдар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0" y="4149080"/>
            <a:ext cx="2143125" cy="2143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31" y="1628987"/>
            <a:ext cx="2143125" cy="2143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46" y="2924944"/>
            <a:ext cx="2133600" cy="2143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181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Инклюзивті білім берудің сандық технологиялармен жабдықталуы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640871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заманауи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компьютерлік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ақпараттық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ресурстармен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етілуі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педагогтердің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кәсіби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даярлығын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әдістемелік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ұйымдастырушылық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ғылыми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етілуі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педагогтердің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кәсіби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АКТ-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құзыреттілік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деңгейі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инклюзивті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беруде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цифрлық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технологиялардың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интеграциялану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дәрежесі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err="1" smtClean="0">
                <a:effectLst/>
              </a:rPr>
              <a:t>Педагогтың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 err="1" smtClean="0">
                <a:effectLst/>
              </a:rPr>
              <a:t>сандық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 err="1" smtClean="0">
                <a:effectLst/>
              </a:rPr>
              <a:t>құзіреттілігінің</a:t>
            </a:r>
            <a:r>
              <a:rPr lang="ru-RU" sz="3600" dirty="0" smtClean="0">
                <a:effectLst/>
              </a:rPr>
              <a:t> </a:t>
            </a:r>
            <a:br>
              <a:rPr lang="ru-RU" sz="3600" dirty="0" smtClean="0">
                <a:effectLst/>
              </a:rPr>
            </a:br>
            <a:r>
              <a:rPr lang="ru-RU" sz="3600" dirty="0" err="1" smtClean="0">
                <a:effectLst/>
              </a:rPr>
              <a:t>европалық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 err="1" smtClean="0">
                <a:effectLst/>
              </a:rPr>
              <a:t>шеңбері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https://skillsproof.kz/restful/v1/domain/registry/documents/539135/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6409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Инклюзивті</a:t>
            </a:r>
            <a:r>
              <a:rPr lang="ru-RU" sz="2800" b="1" dirty="0"/>
              <a:t> </a:t>
            </a:r>
            <a:r>
              <a:rPr lang="ru-RU" sz="2800" b="1" dirty="0" err="1"/>
              <a:t>білім</a:t>
            </a:r>
            <a:r>
              <a:rPr lang="ru-RU" sz="2800" b="1" dirty="0"/>
              <a:t> </a:t>
            </a:r>
            <a:r>
              <a:rPr lang="ru-RU" sz="2800" b="1" dirty="0" err="1"/>
              <a:t>беруде</a:t>
            </a:r>
            <a:r>
              <a:rPr lang="ru-RU" sz="2800" b="1" dirty="0"/>
              <a:t> </a:t>
            </a:r>
            <a:r>
              <a:rPr lang="ru-RU" sz="2800" b="1" dirty="0" err="1"/>
              <a:t>цифрлық</a:t>
            </a:r>
            <a:r>
              <a:rPr lang="ru-RU" sz="2800" b="1" dirty="0"/>
              <a:t> </a:t>
            </a:r>
            <a:r>
              <a:rPr lang="ru-RU" sz="2800" b="1" dirty="0" err="1"/>
              <a:t>технологияларды</a:t>
            </a:r>
            <a:r>
              <a:rPr lang="ru-RU" sz="2800" b="1" dirty="0"/>
              <a:t> </a:t>
            </a:r>
            <a:r>
              <a:rPr lang="ru-RU" sz="2800" b="1" dirty="0" err="1"/>
              <a:t>пайдаланудың</a:t>
            </a:r>
            <a:r>
              <a:rPr lang="ru-RU" sz="2800" b="1" dirty="0"/>
              <a:t> </a:t>
            </a:r>
            <a:r>
              <a:rPr lang="ru-RU" sz="2800" b="1" dirty="0" err="1"/>
              <a:t>артықшылықтары</a:t>
            </a:r>
            <a:endParaRPr lang="ru-RU" sz="2800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004927" y="48458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720764" y="426962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04927" y="23312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648756" y="17550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699107" y="1358975"/>
            <a:ext cx="712136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1400" b="1" dirty="0" err="1">
                <a:solidFill>
                  <a:schemeClr val="bg1"/>
                </a:solidFill>
              </a:rPr>
              <a:t>Күнделікті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бірыңғай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жұмыстан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босау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err="1">
                <a:solidFill>
                  <a:schemeClr val="bg1"/>
                </a:solidFill>
              </a:rPr>
              <a:t>цифрлық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технологиялар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көптеген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әкімшілік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және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ұйымдастырушылық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тапсырмаларды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автоматтандыруы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мүмкін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бұл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мұғалімдерге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оқушылармен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өзара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тікелей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әрі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тиміді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әрекеттесуге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көбірек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уақыт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бөлуге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мүмкіндік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береді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04927" y="31694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20764" y="25932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006515" y="4006102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40000"/>
                <a:lumOff val="6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720764" y="343142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699107" y="2389977"/>
            <a:ext cx="689276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1400" b="1" dirty="0" err="1">
                <a:solidFill>
                  <a:schemeClr val="bg1"/>
                </a:solidFill>
              </a:rPr>
              <a:t>Мазмұнның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қол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жетімділігі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және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бейімделуі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en-US" sz="1400" dirty="0">
                <a:solidFill>
                  <a:schemeClr val="bg1"/>
                </a:solidFill>
              </a:rPr>
              <a:t>HTML, </a:t>
            </a:r>
            <a:r>
              <a:rPr lang="ru-RU" sz="1400" dirty="0" err="1">
                <a:solidFill>
                  <a:schemeClr val="bg1"/>
                </a:solidFill>
              </a:rPr>
              <a:t>сөйлейтін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кітаптар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және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DAISY </a:t>
            </a:r>
            <a:r>
              <a:rPr lang="ru-RU" sz="1400" dirty="0" err="1">
                <a:solidFill>
                  <a:schemeClr val="bg1"/>
                </a:solidFill>
              </a:rPr>
              <a:t>жүйелері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сияқты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қол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жетімді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форматтарды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пайдалану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дамуында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ерекшеліктері</a:t>
            </a:r>
            <a:r>
              <a:rPr lang="ru-RU" sz="1400" dirty="0" smtClean="0">
                <a:solidFill>
                  <a:schemeClr val="bg1"/>
                </a:solidFill>
              </a:rPr>
              <a:t> бар </a:t>
            </a:r>
            <a:r>
              <a:rPr lang="ru-RU" sz="1400" dirty="0" err="1" smtClean="0">
                <a:solidFill>
                  <a:schemeClr val="bg1"/>
                </a:solidFill>
              </a:rPr>
              <a:t>оқушыларға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оқу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материалын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қабылдауға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тең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мүмкіндіктер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береді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691443" y="4069125"/>
            <a:ext cx="674874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</a:rPr>
              <a:t>Жеке </a:t>
            </a:r>
            <a:r>
              <a:rPr lang="ru-RU" sz="1400" b="1" dirty="0" err="1">
                <a:solidFill>
                  <a:schemeClr val="bg1"/>
                </a:solidFill>
              </a:rPr>
              <a:t>білім</a:t>
            </a:r>
            <a:r>
              <a:rPr lang="ru-RU" sz="1400" b="1" dirty="0">
                <a:solidFill>
                  <a:schemeClr val="bg1"/>
                </a:solidFill>
              </a:rPr>
              <a:t> беру </a:t>
            </a:r>
            <a:r>
              <a:rPr lang="ru-RU" sz="1400" b="1" dirty="0" err="1">
                <a:solidFill>
                  <a:schemeClr val="bg1"/>
                </a:solidFill>
              </a:rPr>
              <a:t>траекторияларын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қолдау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  <a:r>
              <a:rPr lang="ru-RU" sz="1400" dirty="0" err="1">
                <a:solidFill>
                  <a:schemeClr val="bg1"/>
                </a:solidFill>
              </a:rPr>
              <a:t>цифрлық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технологиялар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әр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оқушының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ерекше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қажеттіліктері</a:t>
            </a:r>
            <a:r>
              <a:rPr lang="ru-RU" sz="1400" dirty="0">
                <a:solidFill>
                  <a:schemeClr val="bg1"/>
                </a:solidFill>
              </a:rPr>
              <a:t> мен </a:t>
            </a:r>
            <a:r>
              <a:rPr lang="ru-RU" sz="1400" dirty="0" err="1">
                <a:solidFill>
                  <a:schemeClr val="bg1"/>
                </a:solidFill>
              </a:rPr>
              <a:t>қабілеттерін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ескеретін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жеке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білім</a:t>
            </a:r>
            <a:r>
              <a:rPr lang="ru-RU" sz="1400" dirty="0">
                <a:solidFill>
                  <a:schemeClr val="bg1"/>
                </a:solidFill>
              </a:rPr>
              <a:t> беру </a:t>
            </a:r>
            <a:r>
              <a:rPr lang="ru-RU" sz="1400" dirty="0" err="1">
                <a:solidFill>
                  <a:schemeClr val="bg1"/>
                </a:solidFill>
              </a:rPr>
              <a:t>бағдарламаларын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құруға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мүмкіндік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береді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889" y="3357698"/>
            <a:ext cx="7031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Цифрлық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дағдыларды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қалыптастыру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err="1" smtClean="0">
                <a:solidFill>
                  <a:schemeClr val="bg1"/>
                </a:solidFill>
              </a:rPr>
              <a:t>балалардың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болашақ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кәсіби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қызметінде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пайдалы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болатын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технологиялармен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жұмыс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істеу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дағдыларын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дамытады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8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Технологиялар</a:t>
            </a:r>
            <a:r>
              <a:rPr lang="ru-RU" b="1" dirty="0"/>
              <a:t> мен </a:t>
            </a:r>
            <a:r>
              <a:rPr lang="ru-RU" b="1" dirty="0" err="1" smtClean="0"/>
              <a:t>шешімдерге</a:t>
            </a:r>
            <a:r>
              <a:rPr lang="ru-RU" b="1" dirty="0" smtClean="0"/>
              <a:t> </a:t>
            </a:r>
            <a:r>
              <a:rPr lang="ru-RU" b="1" dirty="0" err="1" smtClean="0"/>
              <a:t>мысалдар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6552728" cy="403244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b="1" dirty="0" err="1" smtClean="0"/>
              <a:t>Мәтінді</a:t>
            </a:r>
            <a:r>
              <a:rPr lang="ru-RU" b="1" dirty="0" smtClean="0"/>
              <a:t> </a:t>
            </a:r>
            <a:r>
              <a:rPr lang="ru-RU" b="1" dirty="0" err="1" smtClean="0"/>
              <a:t>ауызша</a:t>
            </a:r>
            <a:r>
              <a:rPr lang="ru-RU" b="1" dirty="0" smtClean="0"/>
              <a:t> </a:t>
            </a:r>
            <a:r>
              <a:rPr lang="ru-RU" b="1" dirty="0" err="1" smtClean="0"/>
              <a:t>сөйлеуге</a:t>
            </a:r>
            <a:r>
              <a:rPr lang="ru-RU" b="1" dirty="0" smtClean="0"/>
              <a:t> </a:t>
            </a:r>
            <a:r>
              <a:rPr lang="ru-RU" b="1" dirty="0" err="1" smtClean="0"/>
              <a:t>айналдыруға</a:t>
            </a:r>
            <a:r>
              <a:rPr lang="ru-RU" b="1" dirty="0" smtClean="0"/>
              <a:t> </a:t>
            </a:r>
            <a:r>
              <a:rPr lang="ru-RU" b="1" dirty="0" err="1" smtClean="0"/>
              <a:t>арналған</a:t>
            </a:r>
            <a:r>
              <a:rPr lang="ru-RU" b="1" dirty="0" smtClean="0"/>
              <a:t> </a:t>
            </a:r>
            <a:r>
              <a:rPr lang="ru-RU" b="1" dirty="0" err="1"/>
              <a:t>бағдарламалар</a:t>
            </a:r>
            <a:r>
              <a:rPr lang="ru-RU" b="1" dirty="0"/>
              <a:t>: </a:t>
            </a:r>
            <a:endParaRPr lang="ru-RU" b="1" dirty="0" smtClean="0"/>
          </a:p>
          <a:p>
            <a:pPr marL="0" lvl="0" indent="0">
              <a:buNone/>
            </a:pPr>
            <a:r>
              <a:rPr lang="ru-RU" b="1" dirty="0" err="1" smtClean="0"/>
              <a:t>дислексиясы</a:t>
            </a:r>
            <a:r>
              <a:rPr lang="ru-RU" b="1" dirty="0" smtClean="0"/>
              <a:t> </a:t>
            </a:r>
            <a:r>
              <a:rPr lang="ru-RU" b="1" dirty="0"/>
              <a:t>бар </a:t>
            </a:r>
            <a:r>
              <a:rPr lang="ru-RU" b="1" dirty="0" err="1"/>
              <a:t>балаларға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dirty="0" err="1"/>
              <a:t>нашар</a:t>
            </a:r>
            <a:r>
              <a:rPr lang="ru-RU" b="1" dirty="0"/>
              <a:t> </a:t>
            </a:r>
            <a:r>
              <a:rPr lang="ru-RU" b="1" dirty="0" err="1"/>
              <a:t>көретін</a:t>
            </a:r>
            <a:r>
              <a:rPr lang="ru-RU" b="1" dirty="0"/>
              <a:t> </a:t>
            </a:r>
            <a:r>
              <a:rPr lang="ru-RU" b="1" dirty="0" err="1" smtClean="0"/>
              <a:t>оқушыларға</a:t>
            </a:r>
            <a:r>
              <a:rPr lang="ru-RU" b="1" dirty="0" smtClean="0"/>
              <a:t> </a:t>
            </a:r>
            <a:r>
              <a:rPr lang="ru-RU" b="1" dirty="0" err="1"/>
              <a:t>мәтіндік</a:t>
            </a:r>
            <a:r>
              <a:rPr lang="ru-RU" b="1" dirty="0"/>
              <a:t> </a:t>
            </a:r>
            <a:r>
              <a:rPr lang="ru-RU" b="1" dirty="0" err="1"/>
              <a:t>ақпаратты</a:t>
            </a:r>
            <a:r>
              <a:rPr lang="ru-RU" b="1" dirty="0"/>
              <a:t> </a:t>
            </a:r>
            <a:r>
              <a:rPr lang="ru-RU" b="1" dirty="0" err="1"/>
              <a:t>қабылдауға</a:t>
            </a:r>
            <a:r>
              <a:rPr lang="ru-RU" b="1" dirty="0"/>
              <a:t> </a:t>
            </a:r>
            <a:r>
              <a:rPr lang="ru-RU" b="1" dirty="0" err="1"/>
              <a:t>көмектеседі</a:t>
            </a:r>
            <a:r>
              <a:rPr lang="ru-RU" b="1" dirty="0" smtClean="0"/>
              <a:t>.</a:t>
            </a:r>
          </a:p>
          <a:p>
            <a:pPr marL="0" lvl="0" indent="0">
              <a:buNone/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6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Конверторлар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" y="2023255"/>
            <a:ext cx="6551613" cy="28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6552728" cy="4032448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err="1"/>
              <a:t>Білім</a:t>
            </a:r>
            <a:r>
              <a:rPr lang="ru-RU" b="1" dirty="0"/>
              <a:t> беру </a:t>
            </a:r>
            <a:r>
              <a:rPr lang="ru-RU" b="1" dirty="0" err="1"/>
              <a:t>платформалары</a:t>
            </a:r>
            <a:r>
              <a:rPr lang="ru-RU" b="1" dirty="0"/>
              <a:t>: </a:t>
            </a:r>
            <a:endParaRPr lang="ru-RU" b="1" dirty="0" smtClean="0"/>
          </a:p>
          <a:p>
            <a:pPr marL="0" lvl="0" indent="0">
              <a:buNone/>
            </a:pPr>
            <a:endParaRPr lang="ru-RU" b="1" dirty="0"/>
          </a:p>
          <a:p>
            <a:pPr marL="0" lvl="0" indent="0">
              <a:buNone/>
            </a:pPr>
            <a:r>
              <a:rPr lang="en-US" b="1" dirty="0" smtClean="0"/>
              <a:t>Moodle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en-US" b="1" dirty="0"/>
              <a:t>Google Classroom </a:t>
            </a:r>
            <a:r>
              <a:rPr lang="ru-RU" b="1" dirty="0" err="1"/>
              <a:t>сияқты</a:t>
            </a:r>
            <a:r>
              <a:rPr lang="ru-RU" b="1" dirty="0"/>
              <a:t> </a:t>
            </a:r>
            <a:r>
              <a:rPr lang="ru-RU" b="1" dirty="0" err="1"/>
              <a:t>интерактивті</a:t>
            </a:r>
            <a:r>
              <a:rPr lang="ru-RU" b="1" dirty="0"/>
              <a:t> </a:t>
            </a:r>
            <a:r>
              <a:rPr lang="ru-RU" b="1" dirty="0" err="1"/>
              <a:t>оқыту</a:t>
            </a:r>
            <a:r>
              <a:rPr lang="ru-RU" b="1" dirty="0"/>
              <a:t> </a:t>
            </a:r>
            <a:r>
              <a:rPr lang="ru-RU" b="1" dirty="0" err="1" smtClean="0"/>
              <a:t>платформалары</a:t>
            </a:r>
            <a:r>
              <a:rPr lang="ru-RU" b="1" dirty="0" smtClean="0"/>
              <a:t> </a:t>
            </a:r>
            <a:r>
              <a:rPr lang="ru-RU" b="1" dirty="0" err="1" smtClean="0"/>
              <a:t>оқытушылар</a:t>
            </a:r>
            <a:r>
              <a:rPr lang="ru-RU" b="1" dirty="0" smtClean="0"/>
              <a:t> мен </a:t>
            </a:r>
            <a:r>
              <a:rPr lang="ru-RU" b="1" dirty="0" err="1" smtClean="0"/>
              <a:t>оқушылар</a:t>
            </a:r>
            <a:r>
              <a:rPr lang="ru-RU" b="1" dirty="0" smtClean="0"/>
              <a:t> </a:t>
            </a:r>
            <a:r>
              <a:rPr lang="ru-RU" b="1" dirty="0" err="1" smtClean="0"/>
              <a:t>арасында</a:t>
            </a:r>
            <a:r>
              <a:rPr lang="ru-RU" b="1" dirty="0" smtClean="0"/>
              <a:t> </a:t>
            </a:r>
            <a:r>
              <a:rPr lang="ru-RU" b="1" dirty="0" err="1" smtClean="0"/>
              <a:t>қашықтықтан</a:t>
            </a:r>
            <a:r>
              <a:rPr lang="ru-RU" b="1" dirty="0" smtClean="0"/>
              <a:t> </a:t>
            </a:r>
            <a:r>
              <a:rPr lang="ru-RU" b="1" dirty="0" err="1" smtClean="0"/>
              <a:t>өзара</a:t>
            </a:r>
            <a:r>
              <a:rPr lang="ru-RU" b="1" dirty="0" smtClean="0"/>
              <a:t> </a:t>
            </a:r>
            <a:r>
              <a:rPr lang="ru-RU" b="1" dirty="0" err="1"/>
              <a:t>әрекеттесу</a:t>
            </a:r>
            <a:r>
              <a:rPr lang="ru-RU" b="1" dirty="0"/>
              <a:t> </a:t>
            </a:r>
            <a:r>
              <a:rPr lang="ru-RU" b="1" dirty="0" err="1"/>
              <a:t>мүмкіндігін</a:t>
            </a:r>
            <a:r>
              <a:rPr lang="ru-RU" b="1" dirty="0"/>
              <a:t> </a:t>
            </a:r>
            <a:r>
              <a:rPr lang="ru-RU" b="1" dirty="0" err="1"/>
              <a:t>ұсынады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5" y="5229200"/>
            <a:ext cx="2952750" cy="1543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30998"/>
            <a:ext cx="4229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96fdf671f4966c01e85f013725b1b805ab384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363</Words>
  <Application>Microsoft Office PowerPoint</Application>
  <PresentationFormat>Экран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Ақпараттық-коммуникациялық құралдар</vt:lpstr>
      <vt:lpstr>Инклюзивті білім берудің сандық технологиялармен жабдықталуы</vt:lpstr>
      <vt:lpstr> Педагогтың сандық құзіреттілігінің  европалық шеңбері </vt:lpstr>
      <vt:lpstr>Инклюзивті білім беруде цифрлық технологияларды пайдаланудың артықшылықтары</vt:lpstr>
      <vt:lpstr>Технологиялар мен шешімдерге мысалдар</vt:lpstr>
      <vt:lpstr>Конверторлар </vt:lpstr>
      <vt:lpstr>Презентация PowerPoint</vt:lpstr>
      <vt:lpstr>Презентация PowerPoint</vt:lpstr>
      <vt:lpstr>Презентация PowerPoint</vt:lpstr>
      <vt:lpstr>Презентация PowerPoint</vt:lpstr>
      <vt:lpstr>Танымал платформалар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obstinate</dc:creator>
  <dc:description>Шаблон презентации с сайта https://presentation-creation.ru/</dc:description>
  <cp:lastModifiedBy>Айнагуль Рымханова</cp:lastModifiedBy>
  <cp:revision>1116</cp:revision>
  <dcterms:created xsi:type="dcterms:W3CDTF">2018-02-25T09:09:03Z</dcterms:created>
  <dcterms:modified xsi:type="dcterms:W3CDTF">2024-08-14T15:47:01Z</dcterms:modified>
</cp:coreProperties>
</file>