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notesMasterIdLst>
    <p:notesMasterId r:id="rId8"/>
  </p:notesMasterIdLst>
  <p:sldIdLst>
    <p:sldId id="256" r:id="rId3"/>
    <p:sldId id="257" r:id="rId4"/>
    <p:sldId id="265" r:id="rId5"/>
    <p:sldId id="262" r:id="rId6"/>
    <p:sldId id="263" r:id="rId7"/>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102" d="100"/>
          <a:sy n="102" d="100"/>
        </p:scale>
        <p:origin x="-90" y="-7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2EE8E9A5-B817-465E-99F2-1746087B57E2}" type="datetimeFigureOut">
              <a:rPr lang="ru-RU" smtClean="0"/>
              <a:t>30.07.2024</a:t>
            </a:fld>
            <a:endParaRPr lang="ru-RU"/>
          </a:p>
        </p:txBody>
      </p:sp>
      <p:sp>
        <p:nvSpPr>
          <p:cNvPr id="4" name="Образ слайда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EBE3377E-32E5-4A0F-B4A2-014677AFAB06}" type="slidenum">
              <a:rPr lang="ru-RU" smtClean="0"/>
              <a:t>‹#›</a:t>
            </a:fld>
            <a:endParaRPr lang="ru-RU"/>
          </a:p>
        </p:txBody>
      </p:sp>
    </p:spTree>
    <p:extLst>
      <p:ext uri="{BB962C8B-B14F-4D97-AF65-F5344CB8AC3E}">
        <p14:creationId xmlns:p14="http://schemas.microsoft.com/office/powerpoint/2010/main" val="1637886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762000" y="1096963"/>
            <a:ext cx="9753600" cy="548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822960" y="6949440"/>
            <a:ext cx="6583680" cy="6583680"/>
          </a:xfrm>
          <a:prstGeom prst="rect">
            <a:avLst/>
          </a:prstGeom>
        </p:spPr>
        <p:txBody>
          <a:bodyPr spcFirstLastPara="1" wrap="square" lIns="130601" tIns="130601" rIns="130601" bIns="130601"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98720" y="6768920"/>
            <a:ext cx="9598080" cy="968160"/>
          </a:xfrm>
          <a:prstGeom prst="rect">
            <a:avLst/>
          </a:prstGeom>
        </p:spPr>
        <p:txBody>
          <a:bodyPr spcFirstLastPara="1" wrap="square" lIns="146280" tIns="146280" rIns="146280" bIns="146280" anchor="ctr" anchorCtr="0">
            <a:normAutofit/>
          </a:bodyPr>
          <a:lstStyle>
            <a:lvl1pPr marL="731520" lvl="0" indent="-36576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3555933" y="7461147"/>
            <a:ext cx="877920" cy="629760"/>
          </a:xfrm>
          <a:prstGeom prst="rect">
            <a:avLst/>
          </a:prstGeom>
        </p:spPr>
        <p:txBody>
          <a:bodyPr spcFirstLastPara="1" wrap="square" lIns="146280" tIns="146280" rIns="146280" bIns="14628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3968222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98720" y="1769800"/>
            <a:ext cx="13632960" cy="3141600"/>
          </a:xfrm>
          <a:prstGeom prst="rect">
            <a:avLst/>
          </a:prstGeom>
        </p:spPr>
        <p:txBody>
          <a:bodyPr spcFirstLastPara="1" wrap="square" lIns="146280" tIns="146280" rIns="146280" bIns="146280" anchor="b" anchorCtr="0">
            <a:normAutofit/>
          </a:bodyPr>
          <a:lstStyle>
            <a:lvl1pPr lvl="0" algn="ctr">
              <a:spcBef>
                <a:spcPts val="0"/>
              </a:spcBef>
              <a:spcAft>
                <a:spcPts val="0"/>
              </a:spcAft>
              <a:buSzPts val="12000"/>
              <a:buNone/>
              <a:defRPr sz="19200"/>
            </a:lvl1pPr>
            <a:lvl2pPr lvl="1" algn="ctr">
              <a:spcBef>
                <a:spcPts val="0"/>
              </a:spcBef>
              <a:spcAft>
                <a:spcPts val="0"/>
              </a:spcAft>
              <a:buSzPts val="12000"/>
              <a:buNone/>
              <a:defRPr sz="19200"/>
            </a:lvl2pPr>
            <a:lvl3pPr lvl="2" algn="ctr">
              <a:spcBef>
                <a:spcPts val="0"/>
              </a:spcBef>
              <a:spcAft>
                <a:spcPts val="0"/>
              </a:spcAft>
              <a:buSzPts val="12000"/>
              <a:buNone/>
              <a:defRPr sz="19200"/>
            </a:lvl3pPr>
            <a:lvl4pPr lvl="3" algn="ctr">
              <a:spcBef>
                <a:spcPts val="0"/>
              </a:spcBef>
              <a:spcAft>
                <a:spcPts val="0"/>
              </a:spcAft>
              <a:buSzPts val="12000"/>
              <a:buNone/>
              <a:defRPr sz="19200"/>
            </a:lvl4pPr>
            <a:lvl5pPr lvl="4" algn="ctr">
              <a:spcBef>
                <a:spcPts val="0"/>
              </a:spcBef>
              <a:spcAft>
                <a:spcPts val="0"/>
              </a:spcAft>
              <a:buSzPts val="12000"/>
              <a:buNone/>
              <a:defRPr sz="19200"/>
            </a:lvl5pPr>
            <a:lvl6pPr lvl="5" algn="ctr">
              <a:spcBef>
                <a:spcPts val="0"/>
              </a:spcBef>
              <a:spcAft>
                <a:spcPts val="0"/>
              </a:spcAft>
              <a:buSzPts val="12000"/>
              <a:buNone/>
              <a:defRPr sz="19200"/>
            </a:lvl6pPr>
            <a:lvl7pPr lvl="6" algn="ctr">
              <a:spcBef>
                <a:spcPts val="0"/>
              </a:spcBef>
              <a:spcAft>
                <a:spcPts val="0"/>
              </a:spcAft>
              <a:buSzPts val="12000"/>
              <a:buNone/>
              <a:defRPr sz="19200"/>
            </a:lvl7pPr>
            <a:lvl8pPr lvl="7" algn="ctr">
              <a:spcBef>
                <a:spcPts val="0"/>
              </a:spcBef>
              <a:spcAft>
                <a:spcPts val="0"/>
              </a:spcAft>
              <a:buSzPts val="12000"/>
              <a:buNone/>
              <a:defRPr sz="19200"/>
            </a:lvl8pPr>
            <a:lvl9pPr lvl="8" algn="ctr">
              <a:spcBef>
                <a:spcPts val="0"/>
              </a:spcBef>
              <a:spcAft>
                <a:spcPts val="0"/>
              </a:spcAft>
              <a:buSzPts val="12000"/>
              <a:buNone/>
              <a:defRPr sz="19200"/>
            </a:lvl9pPr>
          </a:lstStyle>
          <a:p>
            <a:r>
              <a:t>xx%</a:t>
            </a:r>
          </a:p>
        </p:txBody>
      </p:sp>
      <p:sp>
        <p:nvSpPr>
          <p:cNvPr id="46" name="Google Shape;46;p11"/>
          <p:cNvSpPr txBox="1">
            <a:spLocks noGrp="1"/>
          </p:cNvSpPr>
          <p:nvPr>
            <p:ph type="body" idx="1"/>
          </p:nvPr>
        </p:nvSpPr>
        <p:spPr>
          <a:xfrm>
            <a:off x="498720" y="5043560"/>
            <a:ext cx="13632960" cy="2081280"/>
          </a:xfrm>
          <a:prstGeom prst="rect">
            <a:avLst/>
          </a:prstGeom>
        </p:spPr>
        <p:txBody>
          <a:bodyPr spcFirstLastPara="1" wrap="square" lIns="146280" tIns="146280" rIns="146280" bIns="146280" anchor="t" anchorCtr="0">
            <a:normAutofit/>
          </a:bodyPr>
          <a:lstStyle>
            <a:lvl1pPr marL="731520" lvl="0" indent="-548640" algn="ctr">
              <a:spcBef>
                <a:spcPts val="0"/>
              </a:spcBef>
              <a:spcAft>
                <a:spcPts val="0"/>
              </a:spcAft>
              <a:buSzPts val="1800"/>
              <a:buChar char="●"/>
              <a:defRPr/>
            </a:lvl1pPr>
            <a:lvl2pPr marL="1463040" lvl="1" indent="-508000" algn="ctr">
              <a:spcBef>
                <a:spcPts val="0"/>
              </a:spcBef>
              <a:spcAft>
                <a:spcPts val="0"/>
              </a:spcAft>
              <a:buSzPts val="1400"/>
              <a:buChar char="○"/>
              <a:defRPr/>
            </a:lvl2pPr>
            <a:lvl3pPr marL="2194560" lvl="2" indent="-508000" algn="ctr">
              <a:spcBef>
                <a:spcPts val="0"/>
              </a:spcBef>
              <a:spcAft>
                <a:spcPts val="0"/>
              </a:spcAft>
              <a:buSzPts val="1400"/>
              <a:buChar char="■"/>
              <a:defRPr/>
            </a:lvl3pPr>
            <a:lvl4pPr marL="2926080" lvl="3" indent="-508000" algn="ctr">
              <a:spcBef>
                <a:spcPts val="0"/>
              </a:spcBef>
              <a:spcAft>
                <a:spcPts val="0"/>
              </a:spcAft>
              <a:buSzPts val="1400"/>
              <a:buChar char="●"/>
              <a:defRPr/>
            </a:lvl4pPr>
            <a:lvl5pPr marL="3657600" lvl="4" indent="-508000" algn="ctr">
              <a:spcBef>
                <a:spcPts val="0"/>
              </a:spcBef>
              <a:spcAft>
                <a:spcPts val="0"/>
              </a:spcAft>
              <a:buSzPts val="1400"/>
              <a:buChar char="○"/>
              <a:defRPr/>
            </a:lvl5pPr>
            <a:lvl6pPr marL="4389120" lvl="5" indent="-508000" algn="ctr">
              <a:spcBef>
                <a:spcPts val="0"/>
              </a:spcBef>
              <a:spcAft>
                <a:spcPts val="0"/>
              </a:spcAft>
              <a:buSzPts val="1400"/>
              <a:buChar char="■"/>
              <a:defRPr/>
            </a:lvl6pPr>
            <a:lvl7pPr marL="5120640" lvl="6" indent="-508000" algn="ctr">
              <a:spcBef>
                <a:spcPts val="0"/>
              </a:spcBef>
              <a:spcAft>
                <a:spcPts val="0"/>
              </a:spcAft>
              <a:buSzPts val="1400"/>
              <a:buChar char="●"/>
              <a:defRPr/>
            </a:lvl7pPr>
            <a:lvl8pPr marL="5852160" lvl="7" indent="-508000" algn="ctr">
              <a:spcBef>
                <a:spcPts val="0"/>
              </a:spcBef>
              <a:spcAft>
                <a:spcPts val="0"/>
              </a:spcAft>
              <a:buSzPts val="1400"/>
              <a:buChar char="○"/>
              <a:defRPr/>
            </a:lvl8pPr>
            <a:lvl9pPr marL="6583680" lvl="8" indent="-5080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3555933" y="7461147"/>
            <a:ext cx="877920" cy="629760"/>
          </a:xfrm>
          <a:prstGeom prst="rect">
            <a:avLst/>
          </a:prstGeom>
        </p:spPr>
        <p:txBody>
          <a:bodyPr spcFirstLastPara="1" wrap="square" lIns="146280" tIns="146280" rIns="146280" bIns="14628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702227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3555933" y="7461147"/>
            <a:ext cx="877920" cy="629760"/>
          </a:xfrm>
          <a:prstGeom prst="rect">
            <a:avLst/>
          </a:prstGeom>
        </p:spPr>
        <p:txBody>
          <a:bodyPr spcFirstLastPara="1" wrap="square" lIns="146280" tIns="146280" rIns="146280" bIns="14628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520915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98733" y="1191320"/>
            <a:ext cx="13632960" cy="3284160"/>
          </a:xfrm>
          <a:prstGeom prst="rect">
            <a:avLst/>
          </a:prstGeom>
        </p:spPr>
        <p:txBody>
          <a:bodyPr spcFirstLastPara="1" wrap="square" lIns="146280" tIns="146280" rIns="146280" bIns="146280" anchor="b" anchorCtr="0">
            <a:normAutofit/>
          </a:bodyPr>
          <a:lstStyle>
            <a:lvl1pPr lvl="0" algn="ctr">
              <a:spcBef>
                <a:spcPts val="0"/>
              </a:spcBef>
              <a:spcAft>
                <a:spcPts val="0"/>
              </a:spcAft>
              <a:buSzPts val="5200"/>
              <a:buNone/>
              <a:defRPr sz="8300"/>
            </a:lvl1pPr>
            <a:lvl2pPr lvl="1" algn="ctr">
              <a:spcBef>
                <a:spcPts val="0"/>
              </a:spcBef>
              <a:spcAft>
                <a:spcPts val="0"/>
              </a:spcAft>
              <a:buSzPts val="5200"/>
              <a:buNone/>
              <a:defRPr sz="8300"/>
            </a:lvl2pPr>
            <a:lvl3pPr lvl="2" algn="ctr">
              <a:spcBef>
                <a:spcPts val="0"/>
              </a:spcBef>
              <a:spcAft>
                <a:spcPts val="0"/>
              </a:spcAft>
              <a:buSzPts val="5200"/>
              <a:buNone/>
              <a:defRPr sz="8300"/>
            </a:lvl3pPr>
            <a:lvl4pPr lvl="3" algn="ctr">
              <a:spcBef>
                <a:spcPts val="0"/>
              </a:spcBef>
              <a:spcAft>
                <a:spcPts val="0"/>
              </a:spcAft>
              <a:buSzPts val="5200"/>
              <a:buNone/>
              <a:defRPr sz="8300"/>
            </a:lvl4pPr>
            <a:lvl5pPr lvl="4" algn="ctr">
              <a:spcBef>
                <a:spcPts val="0"/>
              </a:spcBef>
              <a:spcAft>
                <a:spcPts val="0"/>
              </a:spcAft>
              <a:buSzPts val="5200"/>
              <a:buNone/>
              <a:defRPr sz="8300"/>
            </a:lvl5pPr>
            <a:lvl6pPr lvl="5" algn="ctr">
              <a:spcBef>
                <a:spcPts val="0"/>
              </a:spcBef>
              <a:spcAft>
                <a:spcPts val="0"/>
              </a:spcAft>
              <a:buSzPts val="5200"/>
              <a:buNone/>
              <a:defRPr sz="8300"/>
            </a:lvl6pPr>
            <a:lvl7pPr lvl="6" algn="ctr">
              <a:spcBef>
                <a:spcPts val="0"/>
              </a:spcBef>
              <a:spcAft>
                <a:spcPts val="0"/>
              </a:spcAft>
              <a:buSzPts val="5200"/>
              <a:buNone/>
              <a:defRPr sz="8300"/>
            </a:lvl7pPr>
            <a:lvl8pPr lvl="7" algn="ctr">
              <a:spcBef>
                <a:spcPts val="0"/>
              </a:spcBef>
              <a:spcAft>
                <a:spcPts val="0"/>
              </a:spcAft>
              <a:buSzPts val="5200"/>
              <a:buNone/>
              <a:defRPr sz="8300"/>
            </a:lvl8pPr>
            <a:lvl9pPr lvl="8" algn="ctr">
              <a:spcBef>
                <a:spcPts val="0"/>
              </a:spcBef>
              <a:spcAft>
                <a:spcPts val="0"/>
              </a:spcAft>
              <a:buSzPts val="5200"/>
              <a:buNone/>
              <a:defRPr sz="8300"/>
            </a:lvl9pPr>
          </a:lstStyle>
          <a:p>
            <a:endParaRPr/>
          </a:p>
        </p:txBody>
      </p:sp>
      <p:sp>
        <p:nvSpPr>
          <p:cNvPr id="11" name="Google Shape;11;p2"/>
          <p:cNvSpPr txBox="1">
            <a:spLocks noGrp="1"/>
          </p:cNvSpPr>
          <p:nvPr>
            <p:ph type="subTitle" idx="1"/>
          </p:nvPr>
        </p:nvSpPr>
        <p:spPr>
          <a:xfrm>
            <a:off x="498720" y="4534600"/>
            <a:ext cx="13632960" cy="1268160"/>
          </a:xfrm>
          <a:prstGeom prst="rect">
            <a:avLst/>
          </a:prstGeom>
        </p:spPr>
        <p:txBody>
          <a:bodyPr spcFirstLastPara="1" wrap="square" lIns="146280" tIns="146280" rIns="146280" bIns="146280" anchor="t" anchorCtr="0">
            <a:normAutofit/>
          </a:bodyPr>
          <a:lstStyle>
            <a:lvl1pPr lvl="0" algn="ctr">
              <a:lnSpc>
                <a:spcPct val="100000"/>
              </a:lnSpc>
              <a:spcBef>
                <a:spcPts val="0"/>
              </a:spcBef>
              <a:spcAft>
                <a:spcPts val="0"/>
              </a:spcAft>
              <a:buSzPts val="2800"/>
              <a:buNone/>
              <a:defRPr sz="4500"/>
            </a:lvl1pPr>
            <a:lvl2pPr lvl="1" algn="ctr">
              <a:lnSpc>
                <a:spcPct val="100000"/>
              </a:lnSpc>
              <a:spcBef>
                <a:spcPts val="0"/>
              </a:spcBef>
              <a:spcAft>
                <a:spcPts val="0"/>
              </a:spcAft>
              <a:buSzPts val="2800"/>
              <a:buNone/>
              <a:defRPr sz="4500"/>
            </a:lvl2pPr>
            <a:lvl3pPr lvl="2" algn="ctr">
              <a:lnSpc>
                <a:spcPct val="100000"/>
              </a:lnSpc>
              <a:spcBef>
                <a:spcPts val="0"/>
              </a:spcBef>
              <a:spcAft>
                <a:spcPts val="0"/>
              </a:spcAft>
              <a:buSzPts val="2800"/>
              <a:buNone/>
              <a:defRPr sz="4500"/>
            </a:lvl3pPr>
            <a:lvl4pPr lvl="3" algn="ctr">
              <a:lnSpc>
                <a:spcPct val="100000"/>
              </a:lnSpc>
              <a:spcBef>
                <a:spcPts val="0"/>
              </a:spcBef>
              <a:spcAft>
                <a:spcPts val="0"/>
              </a:spcAft>
              <a:buSzPts val="2800"/>
              <a:buNone/>
              <a:defRPr sz="4500"/>
            </a:lvl4pPr>
            <a:lvl5pPr lvl="4" algn="ctr">
              <a:lnSpc>
                <a:spcPct val="100000"/>
              </a:lnSpc>
              <a:spcBef>
                <a:spcPts val="0"/>
              </a:spcBef>
              <a:spcAft>
                <a:spcPts val="0"/>
              </a:spcAft>
              <a:buSzPts val="2800"/>
              <a:buNone/>
              <a:defRPr sz="4500"/>
            </a:lvl5pPr>
            <a:lvl6pPr lvl="5" algn="ctr">
              <a:lnSpc>
                <a:spcPct val="100000"/>
              </a:lnSpc>
              <a:spcBef>
                <a:spcPts val="0"/>
              </a:spcBef>
              <a:spcAft>
                <a:spcPts val="0"/>
              </a:spcAft>
              <a:buSzPts val="2800"/>
              <a:buNone/>
              <a:defRPr sz="4500"/>
            </a:lvl6pPr>
            <a:lvl7pPr lvl="6" algn="ctr">
              <a:lnSpc>
                <a:spcPct val="100000"/>
              </a:lnSpc>
              <a:spcBef>
                <a:spcPts val="0"/>
              </a:spcBef>
              <a:spcAft>
                <a:spcPts val="0"/>
              </a:spcAft>
              <a:buSzPts val="2800"/>
              <a:buNone/>
              <a:defRPr sz="4500"/>
            </a:lvl7pPr>
            <a:lvl8pPr lvl="7" algn="ctr">
              <a:lnSpc>
                <a:spcPct val="100000"/>
              </a:lnSpc>
              <a:spcBef>
                <a:spcPts val="0"/>
              </a:spcBef>
              <a:spcAft>
                <a:spcPts val="0"/>
              </a:spcAft>
              <a:buSzPts val="2800"/>
              <a:buNone/>
              <a:defRPr sz="4500"/>
            </a:lvl8pPr>
            <a:lvl9pPr lvl="8" algn="ctr">
              <a:lnSpc>
                <a:spcPct val="100000"/>
              </a:lnSpc>
              <a:spcBef>
                <a:spcPts val="0"/>
              </a:spcBef>
              <a:spcAft>
                <a:spcPts val="0"/>
              </a:spcAft>
              <a:buSzPts val="2800"/>
              <a:buNone/>
              <a:defRPr sz="4500"/>
            </a:lvl9pPr>
          </a:lstStyle>
          <a:p>
            <a:endParaRPr/>
          </a:p>
        </p:txBody>
      </p:sp>
      <p:sp>
        <p:nvSpPr>
          <p:cNvPr id="12" name="Google Shape;12;p2"/>
          <p:cNvSpPr txBox="1">
            <a:spLocks noGrp="1"/>
          </p:cNvSpPr>
          <p:nvPr>
            <p:ph type="sldNum" idx="12"/>
          </p:nvPr>
        </p:nvSpPr>
        <p:spPr>
          <a:xfrm>
            <a:off x="13555933" y="7461147"/>
            <a:ext cx="877920" cy="629760"/>
          </a:xfrm>
          <a:prstGeom prst="rect">
            <a:avLst/>
          </a:prstGeom>
        </p:spPr>
        <p:txBody>
          <a:bodyPr spcFirstLastPara="1" wrap="square" lIns="146280" tIns="146280" rIns="146280" bIns="14628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1431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98720" y="3441360"/>
            <a:ext cx="13632960" cy="1346880"/>
          </a:xfrm>
          <a:prstGeom prst="rect">
            <a:avLst/>
          </a:prstGeom>
        </p:spPr>
        <p:txBody>
          <a:bodyPr spcFirstLastPara="1" wrap="square" lIns="146280" tIns="146280" rIns="146280" bIns="146280" anchor="ctr" anchorCtr="0">
            <a:normAutofit/>
          </a:bodyPr>
          <a:lstStyle>
            <a:lvl1pPr lvl="0" algn="ctr">
              <a:spcBef>
                <a:spcPts val="0"/>
              </a:spcBef>
              <a:spcAft>
                <a:spcPts val="0"/>
              </a:spcAft>
              <a:buSzPts val="3600"/>
              <a:buNone/>
              <a:defRPr sz="5800"/>
            </a:lvl1pPr>
            <a:lvl2pPr lvl="1" algn="ctr">
              <a:spcBef>
                <a:spcPts val="0"/>
              </a:spcBef>
              <a:spcAft>
                <a:spcPts val="0"/>
              </a:spcAft>
              <a:buSzPts val="3600"/>
              <a:buNone/>
              <a:defRPr sz="5800"/>
            </a:lvl2pPr>
            <a:lvl3pPr lvl="2" algn="ctr">
              <a:spcBef>
                <a:spcPts val="0"/>
              </a:spcBef>
              <a:spcAft>
                <a:spcPts val="0"/>
              </a:spcAft>
              <a:buSzPts val="3600"/>
              <a:buNone/>
              <a:defRPr sz="5800"/>
            </a:lvl3pPr>
            <a:lvl4pPr lvl="3" algn="ctr">
              <a:spcBef>
                <a:spcPts val="0"/>
              </a:spcBef>
              <a:spcAft>
                <a:spcPts val="0"/>
              </a:spcAft>
              <a:buSzPts val="3600"/>
              <a:buNone/>
              <a:defRPr sz="5800"/>
            </a:lvl4pPr>
            <a:lvl5pPr lvl="4" algn="ctr">
              <a:spcBef>
                <a:spcPts val="0"/>
              </a:spcBef>
              <a:spcAft>
                <a:spcPts val="0"/>
              </a:spcAft>
              <a:buSzPts val="3600"/>
              <a:buNone/>
              <a:defRPr sz="5800"/>
            </a:lvl5pPr>
            <a:lvl6pPr lvl="5" algn="ctr">
              <a:spcBef>
                <a:spcPts val="0"/>
              </a:spcBef>
              <a:spcAft>
                <a:spcPts val="0"/>
              </a:spcAft>
              <a:buSzPts val="3600"/>
              <a:buNone/>
              <a:defRPr sz="5800"/>
            </a:lvl6pPr>
            <a:lvl7pPr lvl="6" algn="ctr">
              <a:spcBef>
                <a:spcPts val="0"/>
              </a:spcBef>
              <a:spcAft>
                <a:spcPts val="0"/>
              </a:spcAft>
              <a:buSzPts val="3600"/>
              <a:buNone/>
              <a:defRPr sz="5800"/>
            </a:lvl7pPr>
            <a:lvl8pPr lvl="7" algn="ctr">
              <a:spcBef>
                <a:spcPts val="0"/>
              </a:spcBef>
              <a:spcAft>
                <a:spcPts val="0"/>
              </a:spcAft>
              <a:buSzPts val="3600"/>
              <a:buNone/>
              <a:defRPr sz="5800"/>
            </a:lvl8pPr>
            <a:lvl9pPr lvl="8" algn="ctr">
              <a:spcBef>
                <a:spcPts val="0"/>
              </a:spcBef>
              <a:spcAft>
                <a:spcPts val="0"/>
              </a:spcAft>
              <a:buSzPts val="3600"/>
              <a:buNone/>
              <a:defRPr sz="5800"/>
            </a:lvl9pPr>
          </a:lstStyle>
          <a:p>
            <a:endParaRPr/>
          </a:p>
        </p:txBody>
      </p:sp>
      <p:sp>
        <p:nvSpPr>
          <p:cNvPr id="15" name="Google Shape;15;p3"/>
          <p:cNvSpPr txBox="1">
            <a:spLocks noGrp="1"/>
          </p:cNvSpPr>
          <p:nvPr>
            <p:ph type="sldNum" idx="12"/>
          </p:nvPr>
        </p:nvSpPr>
        <p:spPr>
          <a:xfrm>
            <a:off x="13555933" y="7461147"/>
            <a:ext cx="877920" cy="629760"/>
          </a:xfrm>
          <a:prstGeom prst="rect">
            <a:avLst/>
          </a:prstGeom>
        </p:spPr>
        <p:txBody>
          <a:bodyPr spcFirstLastPara="1" wrap="square" lIns="146280" tIns="146280" rIns="146280" bIns="14628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413504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98720" y="712040"/>
            <a:ext cx="13632960" cy="916320"/>
          </a:xfrm>
          <a:prstGeom prst="rect">
            <a:avLst/>
          </a:prstGeom>
        </p:spPr>
        <p:txBody>
          <a:bodyPr spcFirstLastPara="1" wrap="square" lIns="146280" tIns="146280" rIns="146280" bIns="146280"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98720" y="1843960"/>
            <a:ext cx="13632960" cy="5466240"/>
          </a:xfrm>
          <a:prstGeom prst="rect">
            <a:avLst/>
          </a:prstGeom>
        </p:spPr>
        <p:txBody>
          <a:bodyPr spcFirstLastPara="1" wrap="square" lIns="146280" tIns="146280" rIns="146280" bIns="146280" anchor="t" anchorCtr="0">
            <a:normAutofit/>
          </a:bodyPr>
          <a:lstStyle>
            <a:lvl1pPr marL="731520" lvl="0" indent="-548640">
              <a:spcBef>
                <a:spcPts val="0"/>
              </a:spcBef>
              <a:spcAft>
                <a:spcPts val="0"/>
              </a:spcAft>
              <a:buSzPts val="1800"/>
              <a:buChar char="●"/>
              <a:defRPr/>
            </a:lvl1pPr>
            <a:lvl2pPr marL="1463040" lvl="1" indent="-508000">
              <a:spcBef>
                <a:spcPts val="0"/>
              </a:spcBef>
              <a:spcAft>
                <a:spcPts val="0"/>
              </a:spcAft>
              <a:buSzPts val="1400"/>
              <a:buChar char="○"/>
              <a:defRPr/>
            </a:lvl2pPr>
            <a:lvl3pPr marL="2194560" lvl="2" indent="-508000">
              <a:spcBef>
                <a:spcPts val="0"/>
              </a:spcBef>
              <a:spcAft>
                <a:spcPts val="0"/>
              </a:spcAft>
              <a:buSzPts val="1400"/>
              <a:buChar char="■"/>
              <a:defRPr/>
            </a:lvl3pPr>
            <a:lvl4pPr marL="2926080" lvl="3" indent="-508000">
              <a:spcBef>
                <a:spcPts val="0"/>
              </a:spcBef>
              <a:spcAft>
                <a:spcPts val="0"/>
              </a:spcAft>
              <a:buSzPts val="1400"/>
              <a:buChar char="●"/>
              <a:defRPr/>
            </a:lvl4pPr>
            <a:lvl5pPr marL="3657600" lvl="4" indent="-508000">
              <a:spcBef>
                <a:spcPts val="0"/>
              </a:spcBef>
              <a:spcAft>
                <a:spcPts val="0"/>
              </a:spcAft>
              <a:buSzPts val="1400"/>
              <a:buChar char="○"/>
              <a:defRPr/>
            </a:lvl5pPr>
            <a:lvl6pPr marL="4389120" lvl="5" indent="-508000">
              <a:spcBef>
                <a:spcPts val="0"/>
              </a:spcBef>
              <a:spcAft>
                <a:spcPts val="0"/>
              </a:spcAft>
              <a:buSzPts val="1400"/>
              <a:buChar char="■"/>
              <a:defRPr/>
            </a:lvl6pPr>
            <a:lvl7pPr marL="5120640" lvl="6" indent="-508000">
              <a:spcBef>
                <a:spcPts val="0"/>
              </a:spcBef>
              <a:spcAft>
                <a:spcPts val="0"/>
              </a:spcAft>
              <a:buSzPts val="1400"/>
              <a:buChar char="●"/>
              <a:defRPr/>
            </a:lvl7pPr>
            <a:lvl8pPr marL="5852160" lvl="7" indent="-508000">
              <a:spcBef>
                <a:spcPts val="0"/>
              </a:spcBef>
              <a:spcAft>
                <a:spcPts val="0"/>
              </a:spcAft>
              <a:buSzPts val="1400"/>
              <a:buChar char="○"/>
              <a:defRPr/>
            </a:lvl8pPr>
            <a:lvl9pPr marL="6583680" lvl="8" indent="-5080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3555933" y="7461147"/>
            <a:ext cx="877920" cy="629760"/>
          </a:xfrm>
          <a:prstGeom prst="rect">
            <a:avLst/>
          </a:prstGeom>
        </p:spPr>
        <p:txBody>
          <a:bodyPr spcFirstLastPara="1" wrap="square" lIns="146280" tIns="146280" rIns="146280" bIns="14628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782448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98720" y="712040"/>
            <a:ext cx="13632960" cy="916320"/>
          </a:xfrm>
          <a:prstGeom prst="rect">
            <a:avLst/>
          </a:prstGeom>
        </p:spPr>
        <p:txBody>
          <a:bodyPr spcFirstLastPara="1" wrap="square" lIns="146280" tIns="146280" rIns="146280" bIns="146280"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98720" y="1843960"/>
            <a:ext cx="6399840" cy="5466240"/>
          </a:xfrm>
          <a:prstGeom prst="rect">
            <a:avLst/>
          </a:prstGeom>
        </p:spPr>
        <p:txBody>
          <a:bodyPr spcFirstLastPara="1" wrap="square" lIns="146280" tIns="146280" rIns="146280" bIns="146280" anchor="t" anchorCtr="0">
            <a:normAutofit/>
          </a:bodyPr>
          <a:lstStyle>
            <a:lvl1pPr marL="731520" lvl="0" indent="-508000">
              <a:spcBef>
                <a:spcPts val="0"/>
              </a:spcBef>
              <a:spcAft>
                <a:spcPts val="0"/>
              </a:spcAft>
              <a:buSzPts val="1400"/>
              <a:buChar char="●"/>
              <a:defRPr sz="2200"/>
            </a:lvl1pPr>
            <a:lvl2pPr marL="1463040" lvl="1" indent="-487680">
              <a:spcBef>
                <a:spcPts val="0"/>
              </a:spcBef>
              <a:spcAft>
                <a:spcPts val="0"/>
              </a:spcAft>
              <a:buSzPts val="1200"/>
              <a:buChar char="○"/>
              <a:defRPr sz="1900"/>
            </a:lvl2pPr>
            <a:lvl3pPr marL="2194560" lvl="2" indent="-487680">
              <a:spcBef>
                <a:spcPts val="0"/>
              </a:spcBef>
              <a:spcAft>
                <a:spcPts val="0"/>
              </a:spcAft>
              <a:buSzPts val="1200"/>
              <a:buChar char="■"/>
              <a:defRPr sz="1900"/>
            </a:lvl3pPr>
            <a:lvl4pPr marL="2926080" lvl="3" indent="-487680">
              <a:spcBef>
                <a:spcPts val="0"/>
              </a:spcBef>
              <a:spcAft>
                <a:spcPts val="0"/>
              </a:spcAft>
              <a:buSzPts val="1200"/>
              <a:buChar char="●"/>
              <a:defRPr sz="1900"/>
            </a:lvl4pPr>
            <a:lvl5pPr marL="3657600" lvl="4" indent="-487680">
              <a:spcBef>
                <a:spcPts val="0"/>
              </a:spcBef>
              <a:spcAft>
                <a:spcPts val="0"/>
              </a:spcAft>
              <a:buSzPts val="1200"/>
              <a:buChar char="○"/>
              <a:defRPr sz="1900"/>
            </a:lvl5pPr>
            <a:lvl6pPr marL="4389120" lvl="5" indent="-487680">
              <a:spcBef>
                <a:spcPts val="0"/>
              </a:spcBef>
              <a:spcAft>
                <a:spcPts val="0"/>
              </a:spcAft>
              <a:buSzPts val="1200"/>
              <a:buChar char="■"/>
              <a:defRPr sz="1900"/>
            </a:lvl6pPr>
            <a:lvl7pPr marL="5120640" lvl="6" indent="-487680">
              <a:spcBef>
                <a:spcPts val="0"/>
              </a:spcBef>
              <a:spcAft>
                <a:spcPts val="0"/>
              </a:spcAft>
              <a:buSzPts val="1200"/>
              <a:buChar char="●"/>
              <a:defRPr sz="1900"/>
            </a:lvl7pPr>
            <a:lvl8pPr marL="5852160" lvl="7" indent="-487680">
              <a:spcBef>
                <a:spcPts val="0"/>
              </a:spcBef>
              <a:spcAft>
                <a:spcPts val="0"/>
              </a:spcAft>
              <a:buSzPts val="1200"/>
              <a:buChar char="○"/>
              <a:defRPr sz="1900"/>
            </a:lvl8pPr>
            <a:lvl9pPr marL="6583680" lvl="8" indent="-487680">
              <a:spcBef>
                <a:spcPts val="0"/>
              </a:spcBef>
              <a:spcAft>
                <a:spcPts val="0"/>
              </a:spcAft>
              <a:buSzPts val="1200"/>
              <a:buChar char="■"/>
              <a:defRPr sz="1900"/>
            </a:lvl9pPr>
          </a:lstStyle>
          <a:p>
            <a:endParaRPr/>
          </a:p>
        </p:txBody>
      </p:sp>
      <p:sp>
        <p:nvSpPr>
          <p:cNvPr id="23" name="Google Shape;23;p5"/>
          <p:cNvSpPr txBox="1">
            <a:spLocks noGrp="1"/>
          </p:cNvSpPr>
          <p:nvPr>
            <p:ph type="body" idx="2"/>
          </p:nvPr>
        </p:nvSpPr>
        <p:spPr>
          <a:xfrm>
            <a:off x="7731840" y="1843960"/>
            <a:ext cx="6399840" cy="5466240"/>
          </a:xfrm>
          <a:prstGeom prst="rect">
            <a:avLst/>
          </a:prstGeom>
        </p:spPr>
        <p:txBody>
          <a:bodyPr spcFirstLastPara="1" wrap="square" lIns="146280" tIns="146280" rIns="146280" bIns="146280" anchor="t" anchorCtr="0">
            <a:normAutofit/>
          </a:bodyPr>
          <a:lstStyle>
            <a:lvl1pPr marL="731520" lvl="0" indent="-508000">
              <a:spcBef>
                <a:spcPts val="0"/>
              </a:spcBef>
              <a:spcAft>
                <a:spcPts val="0"/>
              </a:spcAft>
              <a:buSzPts val="1400"/>
              <a:buChar char="●"/>
              <a:defRPr sz="2200"/>
            </a:lvl1pPr>
            <a:lvl2pPr marL="1463040" lvl="1" indent="-487680">
              <a:spcBef>
                <a:spcPts val="0"/>
              </a:spcBef>
              <a:spcAft>
                <a:spcPts val="0"/>
              </a:spcAft>
              <a:buSzPts val="1200"/>
              <a:buChar char="○"/>
              <a:defRPr sz="1900"/>
            </a:lvl2pPr>
            <a:lvl3pPr marL="2194560" lvl="2" indent="-487680">
              <a:spcBef>
                <a:spcPts val="0"/>
              </a:spcBef>
              <a:spcAft>
                <a:spcPts val="0"/>
              </a:spcAft>
              <a:buSzPts val="1200"/>
              <a:buChar char="■"/>
              <a:defRPr sz="1900"/>
            </a:lvl3pPr>
            <a:lvl4pPr marL="2926080" lvl="3" indent="-487680">
              <a:spcBef>
                <a:spcPts val="0"/>
              </a:spcBef>
              <a:spcAft>
                <a:spcPts val="0"/>
              </a:spcAft>
              <a:buSzPts val="1200"/>
              <a:buChar char="●"/>
              <a:defRPr sz="1900"/>
            </a:lvl4pPr>
            <a:lvl5pPr marL="3657600" lvl="4" indent="-487680">
              <a:spcBef>
                <a:spcPts val="0"/>
              </a:spcBef>
              <a:spcAft>
                <a:spcPts val="0"/>
              </a:spcAft>
              <a:buSzPts val="1200"/>
              <a:buChar char="○"/>
              <a:defRPr sz="1900"/>
            </a:lvl5pPr>
            <a:lvl6pPr marL="4389120" lvl="5" indent="-487680">
              <a:spcBef>
                <a:spcPts val="0"/>
              </a:spcBef>
              <a:spcAft>
                <a:spcPts val="0"/>
              </a:spcAft>
              <a:buSzPts val="1200"/>
              <a:buChar char="■"/>
              <a:defRPr sz="1900"/>
            </a:lvl6pPr>
            <a:lvl7pPr marL="5120640" lvl="6" indent="-487680">
              <a:spcBef>
                <a:spcPts val="0"/>
              </a:spcBef>
              <a:spcAft>
                <a:spcPts val="0"/>
              </a:spcAft>
              <a:buSzPts val="1200"/>
              <a:buChar char="●"/>
              <a:defRPr sz="1900"/>
            </a:lvl7pPr>
            <a:lvl8pPr marL="5852160" lvl="7" indent="-487680">
              <a:spcBef>
                <a:spcPts val="0"/>
              </a:spcBef>
              <a:spcAft>
                <a:spcPts val="0"/>
              </a:spcAft>
              <a:buSzPts val="1200"/>
              <a:buChar char="○"/>
              <a:defRPr sz="1900"/>
            </a:lvl8pPr>
            <a:lvl9pPr marL="6583680" lvl="8" indent="-487680">
              <a:spcBef>
                <a:spcPts val="0"/>
              </a:spcBef>
              <a:spcAft>
                <a:spcPts val="0"/>
              </a:spcAft>
              <a:buSzPts val="1200"/>
              <a:buChar char="■"/>
              <a:defRPr sz="1900"/>
            </a:lvl9pPr>
          </a:lstStyle>
          <a:p>
            <a:endParaRPr/>
          </a:p>
        </p:txBody>
      </p:sp>
      <p:sp>
        <p:nvSpPr>
          <p:cNvPr id="24" name="Google Shape;24;p5"/>
          <p:cNvSpPr txBox="1">
            <a:spLocks noGrp="1"/>
          </p:cNvSpPr>
          <p:nvPr>
            <p:ph type="sldNum" idx="12"/>
          </p:nvPr>
        </p:nvSpPr>
        <p:spPr>
          <a:xfrm>
            <a:off x="13555933" y="7461147"/>
            <a:ext cx="877920" cy="629760"/>
          </a:xfrm>
          <a:prstGeom prst="rect">
            <a:avLst/>
          </a:prstGeom>
        </p:spPr>
        <p:txBody>
          <a:bodyPr spcFirstLastPara="1" wrap="square" lIns="146280" tIns="146280" rIns="146280" bIns="14628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3531870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98720" y="712040"/>
            <a:ext cx="13632960" cy="916320"/>
          </a:xfrm>
          <a:prstGeom prst="rect">
            <a:avLst/>
          </a:prstGeom>
        </p:spPr>
        <p:txBody>
          <a:bodyPr spcFirstLastPara="1" wrap="square" lIns="146280" tIns="146280" rIns="146280" bIns="146280"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3555933" y="7461147"/>
            <a:ext cx="877920" cy="629760"/>
          </a:xfrm>
          <a:prstGeom prst="rect">
            <a:avLst/>
          </a:prstGeom>
        </p:spPr>
        <p:txBody>
          <a:bodyPr spcFirstLastPara="1" wrap="square" lIns="146280" tIns="146280" rIns="146280" bIns="14628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407981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98720" y="888960"/>
            <a:ext cx="4492800" cy="1209120"/>
          </a:xfrm>
          <a:prstGeom prst="rect">
            <a:avLst/>
          </a:prstGeom>
        </p:spPr>
        <p:txBody>
          <a:bodyPr spcFirstLastPara="1" wrap="square" lIns="146280" tIns="146280" rIns="146280" bIns="146280" anchor="b" anchorCtr="0">
            <a:normAutofit/>
          </a:bodyPr>
          <a:lstStyle>
            <a:lvl1pPr lvl="0">
              <a:spcBef>
                <a:spcPts val="0"/>
              </a:spcBef>
              <a:spcAft>
                <a:spcPts val="0"/>
              </a:spcAft>
              <a:buSzPts val="2400"/>
              <a:buNone/>
              <a:defRPr sz="3800"/>
            </a:lvl1pPr>
            <a:lvl2pPr lvl="1">
              <a:spcBef>
                <a:spcPts val="0"/>
              </a:spcBef>
              <a:spcAft>
                <a:spcPts val="0"/>
              </a:spcAft>
              <a:buSzPts val="2400"/>
              <a:buNone/>
              <a:defRPr sz="3800"/>
            </a:lvl2pPr>
            <a:lvl3pPr lvl="2">
              <a:spcBef>
                <a:spcPts val="0"/>
              </a:spcBef>
              <a:spcAft>
                <a:spcPts val="0"/>
              </a:spcAft>
              <a:buSzPts val="2400"/>
              <a:buNone/>
              <a:defRPr sz="3800"/>
            </a:lvl3pPr>
            <a:lvl4pPr lvl="3">
              <a:spcBef>
                <a:spcPts val="0"/>
              </a:spcBef>
              <a:spcAft>
                <a:spcPts val="0"/>
              </a:spcAft>
              <a:buSzPts val="2400"/>
              <a:buNone/>
              <a:defRPr sz="3800"/>
            </a:lvl4pPr>
            <a:lvl5pPr lvl="4">
              <a:spcBef>
                <a:spcPts val="0"/>
              </a:spcBef>
              <a:spcAft>
                <a:spcPts val="0"/>
              </a:spcAft>
              <a:buSzPts val="2400"/>
              <a:buNone/>
              <a:defRPr sz="3800"/>
            </a:lvl5pPr>
            <a:lvl6pPr lvl="5">
              <a:spcBef>
                <a:spcPts val="0"/>
              </a:spcBef>
              <a:spcAft>
                <a:spcPts val="0"/>
              </a:spcAft>
              <a:buSzPts val="2400"/>
              <a:buNone/>
              <a:defRPr sz="3800"/>
            </a:lvl6pPr>
            <a:lvl7pPr lvl="6">
              <a:spcBef>
                <a:spcPts val="0"/>
              </a:spcBef>
              <a:spcAft>
                <a:spcPts val="0"/>
              </a:spcAft>
              <a:buSzPts val="2400"/>
              <a:buNone/>
              <a:defRPr sz="3800"/>
            </a:lvl7pPr>
            <a:lvl8pPr lvl="7">
              <a:spcBef>
                <a:spcPts val="0"/>
              </a:spcBef>
              <a:spcAft>
                <a:spcPts val="0"/>
              </a:spcAft>
              <a:buSzPts val="2400"/>
              <a:buNone/>
              <a:defRPr sz="3800"/>
            </a:lvl8pPr>
            <a:lvl9pPr lvl="8">
              <a:spcBef>
                <a:spcPts val="0"/>
              </a:spcBef>
              <a:spcAft>
                <a:spcPts val="0"/>
              </a:spcAft>
              <a:buSzPts val="2400"/>
              <a:buNone/>
              <a:defRPr sz="3800"/>
            </a:lvl9pPr>
          </a:lstStyle>
          <a:p>
            <a:endParaRPr/>
          </a:p>
        </p:txBody>
      </p:sp>
      <p:sp>
        <p:nvSpPr>
          <p:cNvPr id="30" name="Google Shape;30;p7"/>
          <p:cNvSpPr txBox="1">
            <a:spLocks noGrp="1"/>
          </p:cNvSpPr>
          <p:nvPr>
            <p:ph type="body" idx="1"/>
          </p:nvPr>
        </p:nvSpPr>
        <p:spPr>
          <a:xfrm>
            <a:off x="498720" y="2223360"/>
            <a:ext cx="4492800" cy="5087040"/>
          </a:xfrm>
          <a:prstGeom prst="rect">
            <a:avLst/>
          </a:prstGeom>
        </p:spPr>
        <p:txBody>
          <a:bodyPr spcFirstLastPara="1" wrap="square" lIns="146280" tIns="146280" rIns="146280" bIns="146280" anchor="t" anchorCtr="0">
            <a:normAutofit/>
          </a:bodyPr>
          <a:lstStyle>
            <a:lvl1pPr marL="731520" lvl="0" indent="-487680">
              <a:spcBef>
                <a:spcPts val="0"/>
              </a:spcBef>
              <a:spcAft>
                <a:spcPts val="0"/>
              </a:spcAft>
              <a:buSzPts val="1200"/>
              <a:buChar char="●"/>
              <a:defRPr sz="1900"/>
            </a:lvl1pPr>
            <a:lvl2pPr marL="1463040" lvl="1" indent="-487680">
              <a:spcBef>
                <a:spcPts val="0"/>
              </a:spcBef>
              <a:spcAft>
                <a:spcPts val="0"/>
              </a:spcAft>
              <a:buSzPts val="1200"/>
              <a:buChar char="○"/>
              <a:defRPr sz="1900"/>
            </a:lvl2pPr>
            <a:lvl3pPr marL="2194560" lvl="2" indent="-487680">
              <a:spcBef>
                <a:spcPts val="0"/>
              </a:spcBef>
              <a:spcAft>
                <a:spcPts val="0"/>
              </a:spcAft>
              <a:buSzPts val="1200"/>
              <a:buChar char="■"/>
              <a:defRPr sz="1900"/>
            </a:lvl3pPr>
            <a:lvl4pPr marL="2926080" lvl="3" indent="-487680">
              <a:spcBef>
                <a:spcPts val="0"/>
              </a:spcBef>
              <a:spcAft>
                <a:spcPts val="0"/>
              </a:spcAft>
              <a:buSzPts val="1200"/>
              <a:buChar char="●"/>
              <a:defRPr sz="1900"/>
            </a:lvl4pPr>
            <a:lvl5pPr marL="3657600" lvl="4" indent="-487680">
              <a:spcBef>
                <a:spcPts val="0"/>
              </a:spcBef>
              <a:spcAft>
                <a:spcPts val="0"/>
              </a:spcAft>
              <a:buSzPts val="1200"/>
              <a:buChar char="○"/>
              <a:defRPr sz="1900"/>
            </a:lvl5pPr>
            <a:lvl6pPr marL="4389120" lvl="5" indent="-487680">
              <a:spcBef>
                <a:spcPts val="0"/>
              </a:spcBef>
              <a:spcAft>
                <a:spcPts val="0"/>
              </a:spcAft>
              <a:buSzPts val="1200"/>
              <a:buChar char="■"/>
              <a:defRPr sz="1900"/>
            </a:lvl6pPr>
            <a:lvl7pPr marL="5120640" lvl="6" indent="-487680">
              <a:spcBef>
                <a:spcPts val="0"/>
              </a:spcBef>
              <a:spcAft>
                <a:spcPts val="0"/>
              </a:spcAft>
              <a:buSzPts val="1200"/>
              <a:buChar char="●"/>
              <a:defRPr sz="1900"/>
            </a:lvl7pPr>
            <a:lvl8pPr marL="5852160" lvl="7" indent="-487680">
              <a:spcBef>
                <a:spcPts val="0"/>
              </a:spcBef>
              <a:spcAft>
                <a:spcPts val="0"/>
              </a:spcAft>
              <a:buSzPts val="1200"/>
              <a:buChar char="○"/>
              <a:defRPr sz="1900"/>
            </a:lvl8pPr>
            <a:lvl9pPr marL="6583680" lvl="8" indent="-487680">
              <a:spcBef>
                <a:spcPts val="0"/>
              </a:spcBef>
              <a:spcAft>
                <a:spcPts val="0"/>
              </a:spcAft>
              <a:buSzPts val="1200"/>
              <a:buChar char="■"/>
              <a:defRPr sz="1900"/>
            </a:lvl9pPr>
          </a:lstStyle>
          <a:p>
            <a:endParaRPr/>
          </a:p>
        </p:txBody>
      </p:sp>
      <p:sp>
        <p:nvSpPr>
          <p:cNvPr id="31" name="Google Shape;31;p7"/>
          <p:cNvSpPr txBox="1">
            <a:spLocks noGrp="1"/>
          </p:cNvSpPr>
          <p:nvPr>
            <p:ph type="sldNum" idx="12"/>
          </p:nvPr>
        </p:nvSpPr>
        <p:spPr>
          <a:xfrm>
            <a:off x="13555933" y="7461147"/>
            <a:ext cx="877920" cy="629760"/>
          </a:xfrm>
          <a:prstGeom prst="rect">
            <a:avLst/>
          </a:prstGeom>
        </p:spPr>
        <p:txBody>
          <a:bodyPr spcFirstLastPara="1" wrap="square" lIns="146280" tIns="146280" rIns="146280" bIns="14628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28138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784400" y="720240"/>
            <a:ext cx="10188480" cy="6545280"/>
          </a:xfrm>
          <a:prstGeom prst="rect">
            <a:avLst/>
          </a:prstGeom>
        </p:spPr>
        <p:txBody>
          <a:bodyPr spcFirstLastPara="1" wrap="square" lIns="146280" tIns="146280" rIns="146280" bIns="146280" anchor="ctr" anchorCtr="0">
            <a:normAutofit/>
          </a:bodyPr>
          <a:lstStyle>
            <a:lvl1pPr lvl="0">
              <a:spcBef>
                <a:spcPts val="0"/>
              </a:spcBef>
              <a:spcAft>
                <a:spcPts val="0"/>
              </a:spcAft>
              <a:buSzPts val="4800"/>
              <a:buNone/>
              <a:defRPr sz="7700"/>
            </a:lvl1pPr>
            <a:lvl2pPr lvl="1">
              <a:spcBef>
                <a:spcPts val="0"/>
              </a:spcBef>
              <a:spcAft>
                <a:spcPts val="0"/>
              </a:spcAft>
              <a:buSzPts val="4800"/>
              <a:buNone/>
              <a:defRPr sz="7700"/>
            </a:lvl2pPr>
            <a:lvl3pPr lvl="2">
              <a:spcBef>
                <a:spcPts val="0"/>
              </a:spcBef>
              <a:spcAft>
                <a:spcPts val="0"/>
              </a:spcAft>
              <a:buSzPts val="4800"/>
              <a:buNone/>
              <a:defRPr sz="7700"/>
            </a:lvl3pPr>
            <a:lvl4pPr lvl="3">
              <a:spcBef>
                <a:spcPts val="0"/>
              </a:spcBef>
              <a:spcAft>
                <a:spcPts val="0"/>
              </a:spcAft>
              <a:buSzPts val="4800"/>
              <a:buNone/>
              <a:defRPr sz="7700"/>
            </a:lvl4pPr>
            <a:lvl5pPr lvl="4">
              <a:spcBef>
                <a:spcPts val="0"/>
              </a:spcBef>
              <a:spcAft>
                <a:spcPts val="0"/>
              </a:spcAft>
              <a:buSzPts val="4800"/>
              <a:buNone/>
              <a:defRPr sz="7700"/>
            </a:lvl5pPr>
            <a:lvl6pPr lvl="5">
              <a:spcBef>
                <a:spcPts val="0"/>
              </a:spcBef>
              <a:spcAft>
                <a:spcPts val="0"/>
              </a:spcAft>
              <a:buSzPts val="4800"/>
              <a:buNone/>
              <a:defRPr sz="7700"/>
            </a:lvl6pPr>
            <a:lvl7pPr lvl="6">
              <a:spcBef>
                <a:spcPts val="0"/>
              </a:spcBef>
              <a:spcAft>
                <a:spcPts val="0"/>
              </a:spcAft>
              <a:buSzPts val="4800"/>
              <a:buNone/>
              <a:defRPr sz="7700"/>
            </a:lvl7pPr>
            <a:lvl8pPr lvl="7">
              <a:spcBef>
                <a:spcPts val="0"/>
              </a:spcBef>
              <a:spcAft>
                <a:spcPts val="0"/>
              </a:spcAft>
              <a:buSzPts val="4800"/>
              <a:buNone/>
              <a:defRPr sz="7700"/>
            </a:lvl8pPr>
            <a:lvl9pPr lvl="8">
              <a:spcBef>
                <a:spcPts val="0"/>
              </a:spcBef>
              <a:spcAft>
                <a:spcPts val="0"/>
              </a:spcAft>
              <a:buSzPts val="4800"/>
              <a:buNone/>
              <a:defRPr sz="7700"/>
            </a:lvl9pPr>
          </a:lstStyle>
          <a:p>
            <a:endParaRPr/>
          </a:p>
        </p:txBody>
      </p:sp>
      <p:sp>
        <p:nvSpPr>
          <p:cNvPr id="34" name="Google Shape;34;p8"/>
          <p:cNvSpPr txBox="1">
            <a:spLocks noGrp="1"/>
          </p:cNvSpPr>
          <p:nvPr>
            <p:ph type="sldNum" idx="12"/>
          </p:nvPr>
        </p:nvSpPr>
        <p:spPr>
          <a:xfrm>
            <a:off x="13555933" y="7461147"/>
            <a:ext cx="877920" cy="629760"/>
          </a:xfrm>
          <a:prstGeom prst="rect">
            <a:avLst/>
          </a:prstGeom>
        </p:spPr>
        <p:txBody>
          <a:bodyPr spcFirstLastPara="1" wrap="square" lIns="146280" tIns="146280" rIns="146280" bIns="14628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36220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7315200" y="-200"/>
            <a:ext cx="7315200" cy="8229600"/>
          </a:xfrm>
          <a:prstGeom prst="rect">
            <a:avLst/>
          </a:prstGeom>
          <a:solidFill>
            <a:schemeClr val="lt2"/>
          </a:solidFill>
          <a:ln>
            <a:noFill/>
          </a:ln>
        </p:spPr>
        <p:txBody>
          <a:bodyPr spcFirstLastPara="1" wrap="square" lIns="146280" tIns="146280" rIns="146280" bIns="146280" anchor="ctr" anchorCtr="0">
            <a:noAutofit/>
          </a:bodyPr>
          <a:lstStyle/>
          <a:p>
            <a:pPr>
              <a:buClr>
                <a:srgbClr val="000000"/>
              </a:buClr>
              <a:buFont typeface="Arial"/>
              <a:buNone/>
            </a:pPr>
            <a:endParaRPr sz="2200" kern="0">
              <a:solidFill>
                <a:srgbClr val="000000"/>
              </a:solidFill>
              <a:cs typeface="Arial"/>
              <a:sym typeface="Arial"/>
            </a:endParaRPr>
          </a:p>
        </p:txBody>
      </p:sp>
      <p:sp>
        <p:nvSpPr>
          <p:cNvPr id="37" name="Google Shape;37;p9"/>
          <p:cNvSpPr txBox="1">
            <a:spLocks noGrp="1"/>
          </p:cNvSpPr>
          <p:nvPr>
            <p:ph type="title"/>
          </p:nvPr>
        </p:nvSpPr>
        <p:spPr>
          <a:xfrm>
            <a:off x="424800" y="1973080"/>
            <a:ext cx="6472320" cy="2371680"/>
          </a:xfrm>
          <a:prstGeom prst="rect">
            <a:avLst/>
          </a:prstGeom>
        </p:spPr>
        <p:txBody>
          <a:bodyPr spcFirstLastPara="1" wrap="square" lIns="146280" tIns="146280" rIns="146280" bIns="146280" anchor="b" anchorCtr="0">
            <a:normAutofit/>
          </a:bodyPr>
          <a:lstStyle>
            <a:lvl1pPr lvl="0" algn="ctr">
              <a:spcBef>
                <a:spcPts val="0"/>
              </a:spcBef>
              <a:spcAft>
                <a:spcPts val="0"/>
              </a:spcAft>
              <a:buSzPts val="4200"/>
              <a:buNone/>
              <a:defRPr sz="6700"/>
            </a:lvl1pPr>
            <a:lvl2pPr lvl="1" algn="ctr">
              <a:spcBef>
                <a:spcPts val="0"/>
              </a:spcBef>
              <a:spcAft>
                <a:spcPts val="0"/>
              </a:spcAft>
              <a:buSzPts val="4200"/>
              <a:buNone/>
              <a:defRPr sz="6700"/>
            </a:lvl2pPr>
            <a:lvl3pPr lvl="2" algn="ctr">
              <a:spcBef>
                <a:spcPts val="0"/>
              </a:spcBef>
              <a:spcAft>
                <a:spcPts val="0"/>
              </a:spcAft>
              <a:buSzPts val="4200"/>
              <a:buNone/>
              <a:defRPr sz="6700"/>
            </a:lvl3pPr>
            <a:lvl4pPr lvl="3" algn="ctr">
              <a:spcBef>
                <a:spcPts val="0"/>
              </a:spcBef>
              <a:spcAft>
                <a:spcPts val="0"/>
              </a:spcAft>
              <a:buSzPts val="4200"/>
              <a:buNone/>
              <a:defRPr sz="6700"/>
            </a:lvl4pPr>
            <a:lvl5pPr lvl="4" algn="ctr">
              <a:spcBef>
                <a:spcPts val="0"/>
              </a:spcBef>
              <a:spcAft>
                <a:spcPts val="0"/>
              </a:spcAft>
              <a:buSzPts val="4200"/>
              <a:buNone/>
              <a:defRPr sz="6700"/>
            </a:lvl5pPr>
            <a:lvl6pPr lvl="5" algn="ctr">
              <a:spcBef>
                <a:spcPts val="0"/>
              </a:spcBef>
              <a:spcAft>
                <a:spcPts val="0"/>
              </a:spcAft>
              <a:buSzPts val="4200"/>
              <a:buNone/>
              <a:defRPr sz="6700"/>
            </a:lvl6pPr>
            <a:lvl7pPr lvl="6" algn="ctr">
              <a:spcBef>
                <a:spcPts val="0"/>
              </a:spcBef>
              <a:spcAft>
                <a:spcPts val="0"/>
              </a:spcAft>
              <a:buSzPts val="4200"/>
              <a:buNone/>
              <a:defRPr sz="6700"/>
            </a:lvl7pPr>
            <a:lvl8pPr lvl="7" algn="ctr">
              <a:spcBef>
                <a:spcPts val="0"/>
              </a:spcBef>
              <a:spcAft>
                <a:spcPts val="0"/>
              </a:spcAft>
              <a:buSzPts val="4200"/>
              <a:buNone/>
              <a:defRPr sz="6700"/>
            </a:lvl8pPr>
            <a:lvl9pPr lvl="8" algn="ctr">
              <a:spcBef>
                <a:spcPts val="0"/>
              </a:spcBef>
              <a:spcAft>
                <a:spcPts val="0"/>
              </a:spcAft>
              <a:buSzPts val="4200"/>
              <a:buNone/>
              <a:defRPr sz="6700"/>
            </a:lvl9pPr>
          </a:lstStyle>
          <a:p>
            <a:endParaRPr/>
          </a:p>
        </p:txBody>
      </p:sp>
      <p:sp>
        <p:nvSpPr>
          <p:cNvPr id="38" name="Google Shape;38;p9"/>
          <p:cNvSpPr txBox="1">
            <a:spLocks noGrp="1"/>
          </p:cNvSpPr>
          <p:nvPr>
            <p:ph type="subTitle" idx="1"/>
          </p:nvPr>
        </p:nvSpPr>
        <p:spPr>
          <a:xfrm>
            <a:off x="424800" y="4484920"/>
            <a:ext cx="6472320" cy="1976160"/>
          </a:xfrm>
          <a:prstGeom prst="rect">
            <a:avLst/>
          </a:prstGeom>
        </p:spPr>
        <p:txBody>
          <a:bodyPr spcFirstLastPara="1" wrap="square" lIns="146280" tIns="146280" rIns="146280" bIns="146280" anchor="t" anchorCtr="0">
            <a:normAutofit/>
          </a:bodyPr>
          <a:lstStyle>
            <a:lvl1pPr lvl="0" algn="ctr">
              <a:lnSpc>
                <a:spcPct val="100000"/>
              </a:lnSpc>
              <a:spcBef>
                <a:spcPts val="0"/>
              </a:spcBef>
              <a:spcAft>
                <a:spcPts val="0"/>
              </a:spcAft>
              <a:buSzPts val="2100"/>
              <a:buNone/>
              <a:defRPr sz="3400"/>
            </a:lvl1pPr>
            <a:lvl2pPr lvl="1" algn="ctr">
              <a:lnSpc>
                <a:spcPct val="100000"/>
              </a:lnSpc>
              <a:spcBef>
                <a:spcPts val="0"/>
              </a:spcBef>
              <a:spcAft>
                <a:spcPts val="0"/>
              </a:spcAft>
              <a:buSzPts val="2100"/>
              <a:buNone/>
              <a:defRPr sz="3400"/>
            </a:lvl2pPr>
            <a:lvl3pPr lvl="2" algn="ctr">
              <a:lnSpc>
                <a:spcPct val="100000"/>
              </a:lnSpc>
              <a:spcBef>
                <a:spcPts val="0"/>
              </a:spcBef>
              <a:spcAft>
                <a:spcPts val="0"/>
              </a:spcAft>
              <a:buSzPts val="2100"/>
              <a:buNone/>
              <a:defRPr sz="3400"/>
            </a:lvl3pPr>
            <a:lvl4pPr lvl="3" algn="ctr">
              <a:lnSpc>
                <a:spcPct val="100000"/>
              </a:lnSpc>
              <a:spcBef>
                <a:spcPts val="0"/>
              </a:spcBef>
              <a:spcAft>
                <a:spcPts val="0"/>
              </a:spcAft>
              <a:buSzPts val="2100"/>
              <a:buNone/>
              <a:defRPr sz="3400"/>
            </a:lvl4pPr>
            <a:lvl5pPr lvl="4" algn="ctr">
              <a:lnSpc>
                <a:spcPct val="100000"/>
              </a:lnSpc>
              <a:spcBef>
                <a:spcPts val="0"/>
              </a:spcBef>
              <a:spcAft>
                <a:spcPts val="0"/>
              </a:spcAft>
              <a:buSzPts val="2100"/>
              <a:buNone/>
              <a:defRPr sz="3400"/>
            </a:lvl5pPr>
            <a:lvl6pPr lvl="5" algn="ctr">
              <a:lnSpc>
                <a:spcPct val="100000"/>
              </a:lnSpc>
              <a:spcBef>
                <a:spcPts val="0"/>
              </a:spcBef>
              <a:spcAft>
                <a:spcPts val="0"/>
              </a:spcAft>
              <a:buSzPts val="2100"/>
              <a:buNone/>
              <a:defRPr sz="3400"/>
            </a:lvl6pPr>
            <a:lvl7pPr lvl="6" algn="ctr">
              <a:lnSpc>
                <a:spcPct val="100000"/>
              </a:lnSpc>
              <a:spcBef>
                <a:spcPts val="0"/>
              </a:spcBef>
              <a:spcAft>
                <a:spcPts val="0"/>
              </a:spcAft>
              <a:buSzPts val="2100"/>
              <a:buNone/>
              <a:defRPr sz="3400"/>
            </a:lvl7pPr>
            <a:lvl8pPr lvl="7" algn="ctr">
              <a:lnSpc>
                <a:spcPct val="100000"/>
              </a:lnSpc>
              <a:spcBef>
                <a:spcPts val="0"/>
              </a:spcBef>
              <a:spcAft>
                <a:spcPts val="0"/>
              </a:spcAft>
              <a:buSzPts val="2100"/>
              <a:buNone/>
              <a:defRPr sz="3400"/>
            </a:lvl8pPr>
            <a:lvl9pPr lvl="8" algn="ctr">
              <a:lnSpc>
                <a:spcPct val="100000"/>
              </a:lnSpc>
              <a:spcBef>
                <a:spcPts val="0"/>
              </a:spcBef>
              <a:spcAft>
                <a:spcPts val="0"/>
              </a:spcAft>
              <a:buSzPts val="2100"/>
              <a:buNone/>
              <a:defRPr sz="3400"/>
            </a:lvl9pPr>
          </a:lstStyle>
          <a:p>
            <a:endParaRPr/>
          </a:p>
        </p:txBody>
      </p:sp>
      <p:sp>
        <p:nvSpPr>
          <p:cNvPr id="39" name="Google Shape;39;p9"/>
          <p:cNvSpPr txBox="1">
            <a:spLocks noGrp="1"/>
          </p:cNvSpPr>
          <p:nvPr>
            <p:ph type="body" idx="2"/>
          </p:nvPr>
        </p:nvSpPr>
        <p:spPr>
          <a:xfrm>
            <a:off x="7903200" y="1158520"/>
            <a:ext cx="6139200" cy="5912160"/>
          </a:xfrm>
          <a:prstGeom prst="rect">
            <a:avLst/>
          </a:prstGeom>
        </p:spPr>
        <p:txBody>
          <a:bodyPr spcFirstLastPara="1" wrap="square" lIns="146280" tIns="146280" rIns="146280" bIns="146280" anchor="ctr" anchorCtr="0">
            <a:normAutofit/>
          </a:bodyPr>
          <a:lstStyle>
            <a:lvl1pPr marL="731520" lvl="0" indent="-548640">
              <a:spcBef>
                <a:spcPts val="0"/>
              </a:spcBef>
              <a:spcAft>
                <a:spcPts val="0"/>
              </a:spcAft>
              <a:buSzPts val="1800"/>
              <a:buChar char="●"/>
              <a:defRPr/>
            </a:lvl1pPr>
            <a:lvl2pPr marL="1463040" lvl="1" indent="-508000">
              <a:spcBef>
                <a:spcPts val="0"/>
              </a:spcBef>
              <a:spcAft>
                <a:spcPts val="0"/>
              </a:spcAft>
              <a:buSzPts val="1400"/>
              <a:buChar char="○"/>
              <a:defRPr/>
            </a:lvl2pPr>
            <a:lvl3pPr marL="2194560" lvl="2" indent="-508000">
              <a:spcBef>
                <a:spcPts val="0"/>
              </a:spcBef>
              <a:spcAft>
                <a:spcPts val="0"/>
              </a:spcAft>
              <a:buSzPts val="1400"/>
              <a:buChar char="■"/>
              <a:defRPr/>
            </a:lvl3pPr>
            <a:lvl4pPr marL="2926080" lvl="3" indent="-508000">
              <a:spcBef>
                <a:spcPts val="0"/>
              </a:spcBef>
              <a:spcAft>
                <a:spcPts val="0"/>
              </a:spcAft>
              <a:buSzPts val="1400"/>
              <a:buChar char="●"/>
              <a:defRPr/>
            </a:lvl4pPr>
            <a:lvl5pPr marL="3657600" lvl="4" indent="-508000">
              <a:spcBef>
                <a:spcPts val="0"/>
              </a:spcBef>
              <a:spcAft>
                <a:spcPts val="0"/>
              </a:spcAft>
              <a:buSzPts val="1400"/>
              <a:buChar char="○"/>
              <a:defRPr/>
            </a:lvl5pPr>
            <a:lvl6pPr marL="4389120" lvl="5" indent="-508000">
              <a:spcBef>
                <a:spcPts val="0"/>
              </a:spcBef>
              <a:spcAft>
                <a:spcPts val="0"/>
              </a:spcAft>
              <a:buSzPts val="1400"/>
              <a:buChar char="■"/>
              <a:defRPr/>
            </a:lvl6pPr>
            <a:lvl7pPr marL="5120640" lvl="6" indent="-508000">
              <a:spcBef>
                <a:spcPts val="0"/>
              </a:spcBef>
              <a:spcAft>
                <a:spcPts val="0"/>
              </a:spcAft>
              <a:buSzPts val="1400"/>
              <a:buChar char="●"/>
              <a:defRPr/>
            </a:lvl7pPr>
            <a:lvl8pPr marL="5852160" lvl="7" indent="-508000">
              <a:spcBef>
                <a:spcPts val="0"/>
              </a:spcBef>
              <a:spcAft>
                <a:spcPts val="0"/>
              </a:spcAft>
              <a:buSzPts val="1400"/>
              <a:buChar char="○"/>
              <a:defRPr/>
            </a:lvl8pPr>
            <a:lvl9pPr marL="6583680" lvl="8" indent="-5080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3555933" y="7461147"/>
            <a:ext cx="877920" cy="629760"/>
          </a:xfrm>
          <a:prstGeom prst="rect">
            <a:avLst/>
          </a:prstGeom>
        </p:spPr>
        <p:txBody>
          <a:bodyPr spcFirstLastPara="1" wrap="square" lIns="146280" tIns="146280" rIns="146280" bIns="14628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87727969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98720" y="712040"/>
            <a:ext cx="13632960" cy="916320"/>
          </a:xfrm>
          <a:prstGeom prst="rect">
            <a:avLst/>
          </a:prstGeom>
          <a:noFill/>
          <a:ln>
            <a:noFill/>
          </a:ln>
        </p:spPr>
        <p:txBody>
          <a:bodyPr spcFirstLastPara="1" wrap="square" lIns="146280" tIns="146280" rIns="146280" bIns="146280"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98720" y="1843960"/>
            <a:ext cx="13632960" cy="5466240"/>
          </a:xfrm>
          <a:prstGeom prst="rect">
            <a:avLst/>
          </a:prstGeom>
          <a:noFill/>
          <a:ln>
            <a:noFill/>
          </a:ln>
        </p:spPr>
        <p:txBody>
          <a:bodyPr spcFirstLastPara="1" wrap="square" lIns="146280" tIns="146280" rIns="146280" bIns="146280"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3555933" y="7461147"/>
            <a:ext cx="877920" cy="629760"/>
          </a:xfrm>
          <a:prstGeom prst="rect">
            <a:avLst/>
          </a:prstGeom>
          <a:noFill/>
          <a:ln>
            <a:noFill/>
          </a:ln>
        </p:spPr>
        <p:txBody>
          <a:bodyPr spcFirstLastPara="1" wrap="square" lIns="146280" tIns="146280" rIns="146280" bIns="146280" anchor="ctr" anchorCtr="0">
            <a:normAutofit/>
          </a:bodyPr>
          <a:lstStyle>
            <a:lvl1pPr lvl="0" algn="r">
              <a:buNone/>
              <a:defRPr sz="1600">
                <a:solidFill>
                  <a:schemeClr val="dk2"/>
                </a:solidFill>
              </a:defRPr>
            </a:lvl1pPr>
            <a:lvl2pPr lvl="1" algn="r">
              <a:buNone/>
              <a:defRPr sz="1600">
                <a:solidFill>
                  <a:schemeClr val="dk2"/>
                </a:solidFill>
              </a:defRPr>
            </a:lvl2pPr>
            <a:lvl3pPr lvl="2" algn="r">
              <a:buNone/>
              <a:defRPr sz="1600">
                <a:solidFill>
                  <a:schemeClr val="dk2"/>
                </a:solidFill>
              </a:defRPr>
            </a:lvl3pPr>
            <a:lvl4pPr lvl="3" algn="r">
              <a:buNone/>
              <a:defRPr sz="1600">
                <a:solidFill>
                  <a:schemeClr val="dk2"/>
                </a:solidFill>
              </a:defRPr>
            </a:lvl4pPr>
            <a:lvl5pPr lvl="4" algn="r">
              <a:buNone/>
              <a:defRPr sz="1600">
                <a:solidFill>
                  <a:schemeClr val="dk2"/>
                </a:solidFill>
              </a:defRPr>
            </a:lvl5pPr>
            <a:lvl6pPr lvl="5" algn="r">
              <a:buNone/>
              <a:defRPr sz="1600">
                <a:solidFill>
                  <a:schemeClr val="dk2"/>
                </a:solidFill>
              </a:defRPr>
            </a:lvl6pPr>
            <a:lvl7pPr lvl="6" algn="r">
              <a:buNone/>
              <a:defRPr sz="1600">
                <a:solidFill>
                  <a:schemeClr val="dk2"/>
                </a:solidFill>
              </a:defRPr>
            </a:lvl7pPr>
            <a:lvl8pPr lvl="7" algn="r">
              <a:buNone/>
              <a:defRPr sz="1600">
                <a:solidFill>
                  <a:schemeClr val="dk2"/>
                </a:solidFill>
              </a:defRPr>
            </a:lvl8pPr>
            <a:lvl9pPr lvl="8" algn="r">
              <a:buNone/>
              <a:defRPr sz="1600">
                <a:solidFill>
                  <a:schemeClr val="dk2"/>
                </a:solidFill>
              </a:defRPr>
            </a:lvl9pPr>
          </a:lstStyle>
          <a:p>
            <a:pPr>
              <a:buClr>
                <a:srgbClr val="000000"/>
              </a:buClr>
              <a:buFont typeface="Arial"/>
              <a:buNone/>
            </a:pPr>
            <a:fld id="{00000000-1234-1234-1234-123412341234}" type="slidenum">
              <a:rPr lang="en" kern="0" smtClean="0">
                <a:solidFill>
                  <a:srgbClr val="595959"/>
                </a:solidFill>
                <a:cs typeface="Arial"/>
                <a:sym typeface="Arial"/>
              </a:rPr>
              <a:pPr>
                <a:buClr>
                  <a:srgbClr val="000000"/>
                </a:buClr>
                <a:buFont typeface="Arial"/>
                <a:buNone/>
              </a:pPr>
              <a:t>‹#›</a:t>
            </a:fld>
            <a:endParaRPr lang="en" kern="0">
              <a:solidFill>
                <a:srgbClr val="595959"/>
              </a:solidFill>
              <a:cs typeface="Arial"/>
              <a:sym typeface="Arial"/>
            </a:endParaRPr>
          </a:p>
        </p:txBody>
      </p:sp>
    </p:spTree>
    <p:extLst>
      <p:ext uri="{BB962C8B-B14F-4D97-AF65-F5344CB8AC3E}">
        <p14:creationId xmlns:p14="http://schemas.microsoft.com/office/powerpoint/2010/main" val="3647335210"/>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52025">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834985"/>
            <a:ext cx="7477601" cy="4165997"/>
          </a:xfrm>
          <a:prstGeom prst="rect">
            <a:avLst/>
          </a:prstGeom>
          <a:noFill/>
          <a:ln/>
        </p:spPr>
        <p:txBody>
          <a:bodyPr wrap="square" rtlCol="0" anchor="t"/>
          <a:lstStyle/>
          <a:p>
            <a:pPr marL="0" indent="0">
              <a:lnSpc>
                <a:spcPts val="6561"/>
              </a:lnSpc>
              <a:buNone/>
            </a:pPr>
            <a:r>
              <a:rPr lang="kk-KZ" sz="5249" b="1" dirty="0" smtClean="0">
                <a:solidFill>
                  <a:srgbClr val="F0F4F1"/>
                </a:solidFill>
                <a:ea typeface="Syne" pitchFamily="34" charset="-122"/>
              </a:rPr>
              <a:t>Жасанды интеллектіні білім беруде қолдану</a:t>
            </a:r>
            <a:endParaRPr lang="en-US" sz="5249" dirty="0"/>
          </a:p>
        </p:txBody>
      </p:sp>
      <p:sp>
        <p:nvSpPr>
          <p:cNvPr id="6" name="Text 2"/>
          <p:cNvSpPr/>
          <p:nvPr/>
        </p:nvSpPr>
        <p:spPr>
          <a:xfrm>
            <a:off x="746449" y="5000982"/>
            <a:ext cx="7564351" cy="1754862"/>
          </a:xfrm>
          <a:prstGeom prst="rect">
            <a:avLst/>
          </a:prstGeom>
          <a:noFill/>
          <a:ln/>
        </p:spPr>
        <p:txBody>
          <a:bodyPr wrap="square" rtlCol="0" anchor="t"/>
          <a:lstStyle/>
          <a:p>
            <a:pPr marL="0" indent="0">
              <a:lnSpc>
                <a:spcPts val="2799"/>
              </a:lnSpc>
              <a:buNone/>
            </a:pPr>
            <a:r>
              <a:rPr lang="kk" sz="1750" dirty="0">
                <a:solidFill>
                  <a:srgbClr val="D7E5D8"/>
                </a:solidFill>
                <a:latin typeface="Syne" pitchFamily="34" charset="0"/>
                <a:ea typeface="Syne" pitchFamily="34" charset="-122"/>
                <a:cs typeface="Syne" pitchFamily="34" charset="-120"/>
              </a:rPr>
              <a:t>Жасанды интеллект білім беру саласына еніп, тиімді оқу бағдарламалары мен материалдарын жасауға көмектеседі, оқу процесін жақсартады. Ол оқу процесін жақсарту үшін инновациялар мен жаңа мүмкіндіктер </a:t>
            </a:r>
            <a:r>
              <a:rPr lang="kk" sz="1750" dirty="0" smtClean="0">
                <a:solidFill>
                  <a:srgbClr val="D7E5D8"/>
                </a:solidFill>
                <a:latin typeface="Syne" pitchFamily="34" charset="0"/>
                <a:ea typeface="Syne" pitchFamily="34" charset="-122"/>
                <a:cs typeface="Syne" pitchFamily="34" charset="-120"/>
              </a:rPr>
              <a:t>әкеледі.</a:t>
            </a:r>
            <a:r>
              <a:rPr lang="kk-KZ" sz="1750" dirty="0" smtClean="0">
                <a:solidFill>
                  <a:srgbClr val="D7E5D8"/>
                </a:solidFill>
                <a:latin typeface="Syne" pitchFamily="34" charset="0"/>
                <a:ea typeface="Syne" pitchFamily="34" charset="-122"/>
                <a:cs typeface="Syne" pitchFamily="34" charset="-120"/>
              </a:rPr>
              <a:t>Авторлық құқытарды қорғауға көмектеседі</a:t>
            </a:r>
            <a:endParaRPr lang="en-US" sz="1750" dirty="0"/>
          </a:p>
        </p:txBody>
      </p:sp>
      <p:sp>
        <p:nvSpPr>
          <p:cNvPr id="7" name="Shape 3"/>
          <p:cNvSpPr/>
          <p:nvPr/>
        </p:nvSpPr>
        <p:spPr>
          <a:xfrm>
            <a:off x="833199" y="7022425"/>
            <a:ext cx="355402" cy="355402"/>
          </a:xfrm>
          <a:prstGeom prst="roundRect">
            <a:avLst>
              <a:gd name="adj" fmla="val 25726039"/>
            </a:avLst>
          </a:prstGeom>
          <a:noFill/>
          <a:ln w="7620">
            <a:solidFill>
              <a:srgbClr val="FFFFFF"/>
            </a:solidFill>
            <a:prstDash val="solid"/>
          </a:ln>
        </p:spPr>
      </p:sp>
      <p:pic>
        <p:nvPicPr>
          <p:cNvPr id="8" name="Image 2" descr="preencoded.png"/>
          <p:cNvPicPr>
            <a:picLocks noChangeAspect="1"/>
          </p:cNvPicPr>
          <p:nvPr/>
        </p:nvPicPr>
        <p:blipFill>
          <a:blip r:embed="rId5"/>
          <a:stretch>
            <a:fillRect/>
          </a:stretch>
        </p:blipFill>
        <p:spPr>
          <a:xfrm>
            <a:off x="840819" y="7030045"/>
            <a:ext cx="340162" cy="340162"/>
          </a:xfrm>
          <a:prstGeom prst="rect">
            <a:avLst/>
          </a:prstGeom>
        </p:spPr>
      </p:pic>
      <p:sp>
        <p:nvSpPr>
          <p:cNvPr id="9" name="Text 4"/>
          <p:cNvSpPr/>
          <p:nvPr/>
        </p:nvSpPr>
        <p:spPr>
          <a:xfrm>
            <a:off x="1299686" y="7005757"/>
            <a:ext cx="3899654" cy="388858"/>
          </a:xfrm>
          <a:prstGeom prst="rect">
            <a:avLst/>
          </a:prstGeom>
          <a:noFill/>
          <a:ln/>
        </p:spPr>
        <p:txBody>
          <a:bodyPr wrap="none" rtlCol="0" anchor="t"/>
          <a:lstStyle/>
          <a:p>
            <a:pPr marL="0" indent="0" algn="l">
              <a:lnSpc>
                <a:spcPts val="3062"/>
              </a:lnSpc>
              <a:buNone/>
            </a:pPr>
            <a:r>
              <a:rPr lang="kk" sz="2187" b="1" dirty="0">
                <a:solidFill>
                  <a:srgbClr val="D7E5D8"/>
                </a:solidFill>
                <a:latin typeface="Syne" pitchFamily="34" charset="0"/>
                <a:ea typeface="Syne" pitchFamily="34" charset="-122"/>
                <a:cs typeface="Syne" pitchFamily="34" charset="-120"/>
              </a:rPr>
              <a:t>Мейіржан </a:t>
            </a:r>
            <a:r>
              <a:rPr lang="kk" sz="2187" b="1" dirty="0" smtClean="0">
                <a:solidFill>
                  <a:srgbClr val="D7E5D8"/>
                </a:solidFill>
                <a:latin typeface="Syne" pitchFamily="34" charset="0"/>
                <a:ea typeface="Syne" pitchFamily="34" charset="-122"/>
                <a:cs typeface="Syne" pitchFamily="34" charset="-120"/>
              </a:rPr>
              <a:t>Мо</a:t>
            </a:r>
            <a:r>
              <a:rPr lang="kk-KZ" sz="2187" b="1" dirty="0" smtClean="0">
                <a:solidFill>
                  <a:srgbClr val="D7E5D8"/>
                </a:solidFill>
                <a:latin typeface="Syne" pitchFamily="34" charset="0"/>
                <a:ea typeface="Syne" pitchFamily="34" charset="-122"/>
                <a:cs typeface="Syne" pitchFamily="34" charset="-120"/>
              </a:rPr>
              <a:t>н</a:t>
            </a:r>
            <a:r>
              <a:rPr lang="kk" sz="2187" b="1" dirty="0" smtClean="0">
                <a:solidFill>
                  <a:srgbClr val="D7E5D8"/>
                </a:solidFill>
                <a:latin typeface="Syne" pitchFamily="34" charset="0"/>
                <a:ea typeface="Syne" pitchFamily="34" charset="-122"/>
                <a:cs typeface="Syne" pitchFamily="34" charset="-120"/>
              </a:rPr>
              <a:t>тахаев</a:t>
            </a:r>
            <a:endParaRPr lang="en-US" sz="218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4" name="Text 1"/>
          <p:cNvSpPr/>
          <p:nvPr/>
        </p:nvSpPr>
        <p:spPr>
          <a:xfrm>
            <a:off x="2037993" y="1041916"/>
            <a:ext cx="10554414" cy="2777490"/>
          </a:xfrm>
          <a:prstGeom prst="rect">
            <a:avLst/>
          </a:prstGeom>
          <a:noFill/>
          <a:ln/>
        </p:spPr>
        <p:txBody>
          <a:bodyPr wrap="square" rtlCol="0" anchor="t"/>
          <a:lstStyle/>
          <a:p>
            <a:pPr marL="0" indent="0">
              <a:lnSpc>
                <a:spcPts val="5468"/>
              </a:lnSpc>
              <a:buNone/>
            </a:pPr>
            <a:r>
              <a:rPr lang="kk" sz="4374" b="1" dirty="0">
                <a:solidFill>
                  <a:srgbClr val="F0F4F1"/>
                </a:solidFill>
                <a:latin typeface="Syne" pitchFamily="34" charset="0"/>
                <a:ea typeface="Syne" pitchFamily="34" charset="-122"/>
                <a:cs typeface="Syne" pitchFamily="34" charset="-120"/>
              </a:rPr>
              <a:t>Сабақты жоспарлауда және оқу материалдарын жасауда жасанды интеллектті қолданудың артықшылықтары</a:t>
            </a:r>
            <a:endParaRPr lang="en-US" sz="4374" dirty="0"/>
          </a:p>
        </p:txBody>
      </p:sp>
      <p:pic>
        <p:nvPicPr>
          <p:cNvPr id="5" name="Image 1" descr="preencoded.png"/>
          <p:cNvPicPr>
            <a:picLocks noChangeAspect="1"/>
          </p:cNvPicPr>
          <p:nvPr/>
        </p:nvPicPr>
        <p:blipFill>
          <a:blip r:embed="rId4"/>
          <a:stretch>
            <a:fillRect/>
          </a:stretch>
        </p:blipFill>
        <p:spPr>
          <a:xfrm>
            <a:off x="2037993" y="4263747"/>
            <a:ext cx="444341" cy="444341"/>
          </a:xfrm>
          <a:prstGeom prst="rect">
            <a:avLst/>
          </a:prstGeom>
        </p:spPr>
      </p:pic>
      <p:sp>
        <p:nvSpPr>
          <p:cNvPr id="6" name="Text 2"/>
          <p:cNvSpPr/>
          <p:nvPr/>
        </p:nvSpPr>
        <p:spPr>
          <a:xfrm>
            <a:off x="2037993" y="4930259"/>
            <a:ext cx="2777490" cy="347186"/>
          </a:xfrm>
          <a:prstGeom prst="rect">
            <a:avLst/>
          </a:prstGeom>
          <a:noFill/>
          <a:ln/>
        </p:spPr>
        <p:txBody>
          <a:bodyPr wrap="none" rtlCol="0" anchor="t"/>
          <a:lstStyle/>
          <a:p>
            <a:pPr marL="0" indent="0" algn="l">
              <a:lnSpc>
                <a:spcPts val="2734"/>
              </a:lnSpc>
              <a:buNone/>
            </a:pPr>
            <a:r>
              <a:rPr lang="kk" sz="2187" b="1" dirty="0">
                <a:solidFill>
                  <a:srgbClr val="F0F4F1"/>
                </a:solidFill>
                <a:latin typeface="Syne" pitchFamily="34" charset="0"/>
                <a:ea typeface="Syne" pitchFamily="34" charset="-122"/>
                <a:cs typeface="Syne" pitchFamily="34" charset="-120"/>
              </a:rPr>
              <a:t>Тиімділік</a:t>
            </a:r>
            <a:endParaRPr lang="en-US" sz="2187" dirty="0"/>
          </a:p>
        </p:txBody>
      </p:sp>
      <p:sp>
        <p:nvSpPr>
          <p:cNvPr id="7" name="Text 3"/>
          <p:cNvSpPr/>
          <p:nvPr/>
        </p:nvSpPr>
        <p:spPr>
          <a:xfrm>
            <a:off x="2037993" y="5410676"/>
            <a:ext cx="3295888" cy="1777008"/>
          </a:xfrm>
          <a:prstGeom prst="rect">
            <a:avLst/>
          </a:prstGeom>
          <a:noFill/>
          <a:ln/>
        </p:spPr>
        <p:txBody>
          <a:bodyPr wrap="square" rtlCol="0" anchor="t"/>
          <a:lstStyle/>
          <a:p>
            <a:pPr marL="0" indent="0" algn="l">
              <a:lnSpc>
                <a:spcPts val="2799"/>
              </a:lnSpc>
              <a:buNone/>
            </a:pPr>
            <a:endParaRPr lang="en-US" sz="1750" dirty="0"/>
          </a:p>
        </p:txBody>
      </p:sp>
      <p:pic>
        <p:nvPicPr>
          <p:cNvPr id="8" name="Image 2" descr="preencoded.png"/>
          <p:cNvPicPr>
            <a:picLocks noChangeAspect="1"/>
          </p:cNvPicPr>
          <p:nvPr/>
        </p:nvPicPr>
        <p:blipFill>
          <a:blip r:embed="rId5"/>
          <a:stretch>
            <a:fillRect/>
          </a:stretch>
        </p:blipFill>
        <p:spPr>
          <a:xfrm>
            <a:off x="5667137" y="4263747"/>
            <a:ext cx="444341" cy="444341"/>
          </a:xfrm>
          <a:prstGeom prst="rect">
            <a:avLst/>
          </a:prstGeom>
        </p:spPr>
      </p:pic>
      <p:sp>
        <p:nvSpPr>
          <p:cNvPr id="9" name="Text 4"/>
          <p:cNvSpPr/>
          <p:nvPr/>
        </p:nvSpPr>
        <p:spPr>
          <a:xfrm>
            <a:off x="5667137" y="4930259"/>
            <a:ext cx="2777490" cy="347186"/>
          </a:xfrm>
          <a:prstGeom prst="rect">
            <a:avLst/>
          </a:prstGeom>
          <a:noFill/>
          <a:ln/>
        </p:spPr>
        <p:txBody>
          <a:bodyPr wrap="none" rtlCol="0" anchor="t"/>
          <a:lstStyle/>
          <a:p>
            <a:pPr marL="0" indent="0" algn="l">
              <a:lnSpc>
                <a:spcPts val="2734"/>
              </a:lnSpc>
              <a:buNone/>
            </a:pPr>
            <a:r>
              <a:rPr lang="kk" sz="2187" b="1" dirty="0">
                <a:solidFill>
                  <a:srgbClr val="F0F4F1"/>
                </a:solidFill>
                <a:latin typeface="Syne" pitchFamily="34" charset="0"/>
                <a:ea typeface="Syne" pitchFamily="34" charset="-122"/>
                <a:cs typeface="Syne" pitchFamily="34" charset="-120"/>
              </a:rPr>
              <a:t>Инновация</a:t>
            </a:r>
            <a:endParaRPr lang="en-US" sz="2187" dirty="0"/>
          </a:p>
        </p:txBody>
      </p:sp>
      <p:sp>
        <p:nvSpPr>
          <p:cNvPr id="10" name="Text 5"/>
          <p:cNvSpPr/>
          <p:nvPr/>
        </p:nvSpPr>
        <p:spPr>
          <a:xfrm>
            <a:off x="5667137" y="5410676"/>
            <a:ext cx="3296007" cy="1421606"/>
          </a:xfrm>
          <a:prstGeom prst="rect">
            <a:avLst/>
          </a:prstGeom>
          <a:noFill/>
          <a:ln/>
        </p:spPr>
        <p:txBody>
          <a:bodyPr wrap="square" rtlCol="0" anchor="t"/>
          <a:lstStyle/>
          <a:p>
            <a:pPr marL="0" indent="0" algn="l">
              <a:lnSpc>
                <a:spcPts val="2799"/>
              </a:lnSpc>
              <a:buNone/>
            </a:pPr>
            <a:endParaRPr lang="en-US" sz="1750" dirty="0"/>
          </a:p>
        </p:txBody>
      </p:sp>
      <p:sp>
        <p:nvSpPr>
          <p:cNvPr id="12" name="Text 6"/>
          <p:cNvSpPr/>
          <p:nvPr/>
        </p:nvSpPr>
        <p:spPr>
          <a:xfrm>
            <a:off x="9296400" y="4930259"/>
            <a:ext cx="2777490" cy="347186"/>
          </a:xfrm>
          <a:prstGeom prst="rect">
            <a:avLst/>
          </a:prstGeom>
          <a:noFill/>
          <a:ln/>
        </p:spPr>
        <p:txBody>
          <a:bodyPr wrap="none" rtlCol="0" anchor="t"/>
          <a:lstStyle/>
          <a:p>
            <a:pPr marL="0" indent="0" algn="l">
              <a:lnSpc>
                <a:spcPts val="2734"/>
              </a:lnSpc>
              <a:buNone/>
            </a:pPr>
            <a:endParaRPr lang="en-US" sz="2187" dirty="0"/>
          </a:p>
        </p:txBody>
      </p:sp>
      <p:sp>
        <p:nvSpPr>
          <p:cNvPr id="13" name="Text 7"/>
          <p:cNvSpPr/>
          <p:nvPr/>
        </p:nvSpPr>
        <p:spPr>
          <a:xfrm>
            <a:off x="9296400" y="5410676"/>
            <a:ext cx="3296007" cy="1066205"/>
          </a:xfrm>
          <a:prstGeom prst="rect">
            <a:avLst/>
          </a:prstGeom>
          <a:noFill/>
          <a:ln/>
        </p:spPr>
        <p:txBody>
          <a:bodyPr wrap="square" rtlCol="0" anchor="t"/>
          <a:lstStyle/>
          <a:p>
            <a:pPr marL="0" indent="0" algn="l">
              <a:lnSpc>
                <a:spcPts val="2799"/>
              </a:lnSpc>
              <a:buNone/>
            </a:pPr>
            <a:r>
              <a:rPr lang="kk" sz="1750" dirty="0" smtClean="0">
                <a:solidFill>
                  <a:srgbClr val="D7E5D8"/>
                </a:solidFill>
                <a:latin typeface="Syne" pitchFamily="34" charset="0"/>
                <a:ea typeface="Syne" pitchFamily="34" charset="-122"/>
                <a:cs typeface="Syne" pitchFamily="34" charset="-120"/>
              </a:rPr>
              <a:t>.</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98720" y="484800"/>
            <a:ext cx="12176640" cy="744960"/>
          </a:xfrm>
          <a:prstGeom prst="rect">
            <a:avLst/>
          </a:prstGeom>
        </p:spPr>
        <p:txBody>
          <a:bodyPr spcFirstLastPara="1" wrap="square" lIns="146280" tIns="146280" rIns="146280" bIns="146280" anchor="b" anchorCtr="0">
            <a:noAutofit/>
          </a:bodyPr>
          <a:lstStyle/>
          <a:p>
            <a:pPr>
              <a:buSzPts val="990"/>
            </a:pPr>
            <a:r>
              <a:rPr lang="en" sz="2100" b="1">
                <a:latin typeface="Comfortaa"/>
                <a:ea typeface="Comfortaa"/>
                <a:cs typeface="Comfortaa"/>
                <a:sym typeface="Comfortaa"/>
              </a:rPr>
              <a:t>№84 мектеп-лицей 11 А сыныбында физика сабағында пән мұғалімі Монтахаев Мейржан “Үлкен Жарылыс Теориясы”тақырыбын түсіндіруде Жасанды интеллекттіні қолдану барысы</a:t>
            </a:r>
            <a:endParaRPr sz="2100" b="1">
              <a:latin typeface="Comfortaa"/>
              <a:ea typeface="Comfortaa"/>
              <a:cs typeface="Comfortaa"/>
              <a:sym typeface="Comfortaa"/>
            </a:endParaRPr>
          </a:p>
        </p:txBody>
      </p:sp>
      <p:sp>
        <p:nvSpPr>
          <p:cNvPr id="55" name="Google Shape;55;p13"/>
          <p:cNvSpPr txBox="1">
            <a:spLocks noGrp="1"/>
          </p:cNvSpPr>
          <p:nvPr>
            <p:ph type="subTitle" idx="1"/>
          </p:nvPr>
        </p:nvSpPr>
        <p:spPr>
          <a:xfrm>
            <a:off x="799560" y="1229760"/>
            <a:ext cx="7673760" cy="1708320"/>
          </a:xfrm>
          <a:prstGeom prst="rect">
            <a:avLst/>
          </a:prstGeom>
        </p:spPr>
        <p:txBody>
          <a:bodyPr spcFirstLastPara="1" wrap="square" lIns="146280" tIns="146280" rIns="146280" bIns="146280" anchor="t" anchorCtr="0">
            <a:noAutofit/>
          </a:bodyPr>
          <a:lstStyle/>
          <a:p>
            <a:pPr marL="0" indent="0">
              <a:lnSpc>
                <a:spcPct val="80000"/>
              </a:lnSpc>
              <a:buSzPts val="440"/>
            </a:pPr>
            <a:r>
              <a:rPr lang="en" sz="1800" b="1">
                <a:latin typeface="Comfortaa"/>
                <a:ea typeface="Comfortaa"/>
                <a:cs typeface="Comfortaa"/>
                <a:sym typeface="Comfortaa"/>
              </a:rPr>
              <a:t>Жалпы физика сабағында тәжірибе арқылы зерттеу мүмкін емес теориялар бар мысалы салыстырмалы теория, жарық кванттары т.с.с Соның бірі “Үлкен Жарылыс Теориясы” тақырыбы.Сабақ барысында Gemini AI жасанды интеллектін қолдану арқылы үлкен жарылыс теориясын:</a:t>
            </a:r>
            <a:endParaRPr sz="1800" b="1">
              <a:latin typeface="Comfortaa"/>
              <a:ea typeface="Comfortaa"/>
              <a:cs typeface="Comfortaa"/>
              <a:sym typeface="Comfortaa"/>
            </a:endParaRPr>
          </a:p>
          <a:p>
            <a:pPr marL="0" indent="0">
              <a:lnSpc>
                <a:spcPct val="80000"/>
              </a:lnSpc>
              <a:buSzPts val="440"/>
            </a:pPr>
            <a:r>
              <a:rPr lang="en" sz="1800" b="1">
                <a:latin typeface="Comfortaa"/>
                <a:ea typeface="Comfortaa"/>
                <a:cs typeface="Comfortaa"/>
                <a:sym typeface="Comfortaa"/>
              </a:rPr>
              <a:t>1.Ұзақтығы мен температурасын зерттеу барысында оқушылар температурасы 10³² К бөлшектер энергиясы   10¹⁹МэВ екенін анықтады ал қазіргі температура 3 К екен</a:t>
            </a:r>
            <a:endParaRPr sz="1800" b="1">
              <a:latin typeface="Comfortaa"/>
              <a:ea typeface="Comfortaa"/>
              <a:cs typeface="Comfortaa"/>
              <a:sym typeface="Comfortaa"/>
            </a:endParaRPr>
          </a:p>
          <a:p>
            <a:pPr marL="0" indent="0">
              <a:lnSpc>
                <a:spcPct val="80000"/>
              </a:lnSpc>
              <a:buSzPts val="440"/>
            </a:pPr>
            <a:r>
              <a:rPr lang="en" sz="1800" b="1">
                <a:latin typeface="Comfortaa"/>
                <a:ea typeface="Comfortaa"/>
                <a:cs typeface="Comfortaa"/>
                <a:sym typeface="Comfortaa"/>
              </a:rPr>
              <a:t>2.Бөлшектер массасы мен энергия байланыстарын кесте түрінде анализ жасадыБөлшектер </a:t>
            </a:r>
            <a:endParaRPr sz="1800" b="1">
              <a:latin typeface="Comfortaa"/>
              <a:ea typeface="Comfortaa"/>
              <a:cs typeface="Comfortaa"/>
              <a:sym typeface="Comfortaa"/>
            </a:endParaRPr>
          </a:p>
          <a:p>
            <a:pPr marL="0" indent="0">
              <a:lnSpc>
                <a:spcPct val="80000"/>
              </a:lnSpc>
              <a:buSzPts val="440"/>
            </a:pPr>
            <a:r>
              <a:rPr lang="en" sz="1800" b="1">
                <a:latin typeface="Comfortaa"/>
                <a:ea typeface="Comfortaa"/>
                <a:cs typeface="Comfortaa"/>
                <a:sym typeface="Comfortaa"/>
              </a:rPr>
              <a:t>3.Үлкен жарылыс процесі  мен эволюциясын  суреттеді. Джемма Лавендер 1989 ж.б. Главное в истории Вселенной. Открытия, теории и хронология от Большого взрыва до смерти Солнца кітабы желісімен Жасанды интеллектіге текст түрінде енгізді және модельдеді </a:t>
            </a:r>
            <a:endParaRPr sz="1800" b="1">
              <a:latin typeface="Comfortaa"/>
              <a:ea typeface="Comfortaa"/>
              <a:cs typeface="Comfortaa"/>
              <a:sym typeface="Comfortaa"/>
            </a:endParaRPr>
          </a:p>
          <a:p>
            <a:pPr marL="0" indent="0">
              <a:lnSpc>
                <a:spcPct val="80000"/>
              </a:lnSpc>
              <a:buSzPts val="440"/>
            </a:pPr>
            <a:r>
              <a:rPr lang="en" sz="1800" b="1">
                <a:latin typeface="Comfortaa"/>
                <a:ea typeface="Comfortaa"/>
                <a:cs typeface="Comfortaa"/>
                <a:sym typeface="Comfortaa"/>
              </a:rPr>
              <a:t>Бұл тақырыпты белгілі бір тәжірибемен немесе симуляциямен түсіндіру мүмкін емес.Жасанды интеллект қолданып модельдеуге болады екен.</a:t>
            </a:r>
            <a:endParaRPr sz="1800" b="1">
              <a:latin typeface="Comfortaa"/>
              <a:ea typeface="Comfortaa"/>
              <a:cs typeface="Comfortaa"/>
              <a:sym typeface="Comfortaa"/>
            </a:endParaRPr>
          </a:p>
          <a:p>
            <a:pPr marL="0" indent="0">
              <a:lnSpc>
                <a:spcPct val="80000"/>
              </a:lnSpc>
              <a:buSzPts val="440"/>
            </a:pPr>
            <a:endParaRPr sz="1300"/>
          </a:p>
        </p:txBody>
      </p:sp>
      <p:pic>
        <p:nvPicPr>
          <p:cNvPr id="56" name="Google Shape;56;p13"/>
          <p:cNvPicPr preferRelativeResize="0"/>
          <p:nvPr/>
        </p:nvPicPr>
        <p:blipFill>
          <a:blip r:embed="rId3">
            <a:alphaModFix/>
          </a:blip>
          <a:stretch>
            <a:fillRect/>
          </a:stretch>
        </p:blipFill>
        <p:spPr>
          <a:xfrm>
            <a:off x="11646640" y="1927200"/>
            <a:ext cx="2672400" cy="2672400"/>
          </a:xfrm>
          <a:prstGeom prst="rect">
            <a:avLst/>
          </a:prstGeom>
          <a:noFill/>
          <a:ln>
            <a:noFill/>
          </a:ln>
        </p:spPr>
      </p:pic>
      <p:pic>
        <p:nvPicPr>
          <p:cNvPr id="57" name="Google Shape;57;p13"/>
          <p:cNvPicPr preferRelativeResize="0"/>
          <p:nvPr/>
        </p:nvPicPr>
        <p:blipFill>
          <a:blip r:embed="rId4">
            <a:alphaModFix/>
          </a:blip>
          <a:stretch>
            <a:fillRect/>
          </a:stretch>
        </p:blipFill>
        <p:spPr>
          <a:xfrm>
            <a:off x="11646640" y="4599600"/>
            <a:ext cx="2672400" cy="2613123"/>
          </a:xfrm>
          <a:prstGeom prst="rect">
            <a:avLst/>
          </a:prstGeom>
          <a:noFill/>
          <a:ln>
            <a:noFill/>
          </a:ln>
        </p:spPr>
      </p:pic>
      <p:pic>
        <p:nvPicPr>
          <p:cNvPr id="58" name="Google Shape;58;p13"/>
          <p:cNvPicPr preferRelativeResize="0"/>
          <p:nvPr/>
        </p:nvPicPr>
        <p:blipFill>
          <a:blip r:embed="rId5">
            <a:alphaModFix/>
          </a:blip>
          <a:stretch>
            <a:fillRect/>
          </a:stretch>
        </p:blipFill>
        <p:spPr>
          <a:xfrm>
            <a:off x="8943482" y="1927200"/>
            <a:ext cx="2703157" cy="2672400"/>
          </a:xfrm>
          <a:prstGeom prst="rect">
            <a:avLst/>
          </a:prstGeom>
          <a:noFill/>
          <a:ln>
            <a:noFill/>
          </a:ln>
        </p:spPr>
      </p:pic>
      <p:pic>
        <p:nvPicPr>
          <p:cNvPr id="59" name="Google Shape;59;p13"/>
          <p:cNvPicPr preferRelativeResize="0"/>
          <p:nvPr/>
        </p:nvPicPr>
        <p:blipFill>
          <a:blip r:embed="rId6">
            <a:alphaModFix/>
          </a:blip>
          <a:stretch>
            <a:fillRect/>
          </a:stretch>
        </p:blipFill>
        <p:spPr>
          <a:xfrm>
            <a:off x="8974240" y="4599600"/>
            <a:ext cx="2672400" cy="2613117"/>
          </a:xfrm>
          <a:prstGeom prst="rect">
            <a:avLst/>
          </a:prstGeom>
          <a:noFill/>
          <a:ln>
            <a:noFill/>
          </a:ln>
        </p:spPr>
      </p:pic>
      <p:sp>
        <p:nvSpPr>
          <p:cNvPr id="60" name="Google Shape;60;p13"/>
          <p:cNvSpPr txBox="1"/>
          <p:nvPr/>
        </p:nvSpPr>
        <p:spPr>
          <a:xfrm>
            <a:off x="10015040" y="7330960"/>
            <a:ext cx="4091040" cy="541920"/>
          </a:xfrm>
          <a:prstGeom prst="rect">
            <a:avLst/>
          </a:prstGeom>
          <a:noFill/>
          <a:ln>
            <a:noFill/>
          </a:ln>
        </p:spPr>
        <p:txBody>
          <a:bodyPr spcFirstLastPara="1" wrap="square" lIns="146280" tIns="146280" rIns="146280" bIns="146280" anchor="t" anchorCtr="0">
            <a:spAutoFit/>
          </a:bodyPr>
          <a:lstStyle/>
          <a:p>
            <a:pPr>
              <a:buClr>
                <a:srgbClr val="000000"/>
              </a:buClr>
              <a:buFont typeface="Arial"/>
              <a:buNone/>
            </a:pPr>
            <a:r>
              <a:rPr lang="en" sz="1600" b="1" kern="0">
                <a:solidFill>
                  <a:srgbClr val="595959"/>
                </a:solidFill>
                <a:cs typeface="Arial"/>
                <a:sym typeface="Arial"/>
              </a:rPr>
              <a:t>Үлкен Жарылыс моделдері</a:t>
            </a:r>
            <a:endParaRPr sz="1600" b="1" kern="0">
              <a:solidFill>
                <a:srgbClr val="595959"/>
              </a:solidFill>
              <a:cs typeface="Arial"/>
              <a:sym typeface="Arial"/>
            </a:endParaRPr>
          </a:p>
        </p:txBody>
      </p:sp>
      <p:pic>
        <p:nvPicPr>
          <p:cNvPr id="61" name="Google Shape;61;p13"/>
          <p:cNvPicPr preferRelativeResize="0"/>
          <p:nvPr/>
        </p:nvPicPr>
        <p:blipFill>
          <a:blip r:embed="rId7">
            <a:alphaModFix/>
          </a:blip>
          <a:stretch>
            <a:fillRect/>
          </a:stretch>
        </p:blipFill>
        <p:spPr>
          <a:xfrm>
            <a:off x="799562" y="5148240"/>
            <a:ext cx="2416600" cy="2752320"/>
          </a:xfrm>
          <a:prstGeom prst="rect">
            <a:avLst/>
          </a:prstGeom>
          <a:noFill/>
          <a:ln>
            <a:noFill/>
          </a:ln>
        </p:spPr>
      </p:pic>
      <p:pic>
        <p:nvPicPr>
          <p:cNvPr id="62" name="Google Shape;62;p13"/>
          <p:cNvPicPr preferRelativeResize="0"/>
          <p:nvPr/>
        </p:nvPicPr>
        <p:blipFill>
          <a:blip r:embed="rId8">
            <a:alphaModFix/>
          </a:blip>
          <a:stretch>
            <a:fillRect/>
          </a:stretch>
        </p:blipFill>
        <p:spPr>
          <a:xfrm>
            <a:off x="5893324" y="5098682"/>
            <a:ext cx="2940318" cy="2801880"/>
          </a:xfrm>
          <a:prstGeom prst="rect">
            <a:avLst/>
          </a:prstGeom>
          <a:noFill/>
          <a:ln>
            <a:noFill/>
          </a:ln>
        </p:spPr>
      </p:pic>
    </p:spTree>
    <p:extLst>
      <p:ext uri="{BB962C8B-B14F-4D97-AF65-F5344CB8AC3E}">
        <p14:creationId xmlns:p14="http://schemas.microsoft.com/office/powerpoint/2010/main" val="3712056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1029"/>
          </a:xfrm>
          <a:prstGeom prst="rect">
            <a:avLst/>
          </a:prstGeom>
          <a:solidFill>
            <a:srgbClr val="152025">
              <a:alpha val="75000"/>
            </a:srgbClr>
          </a:solidFill>
          <a:ln/>
        </p:spPr>
      </p:sp>
      <p:pic>
        <p:nvPicPr>
          <p:cNvPr id="4" name="Image 1" descr="preencoded.png"/>
          <p:cNvPicPr>
            <a:picLocks noChangeAspect="1"/>
          </p:cNvPicPr>
          <p:nvPr/>
        </p:nvPicPr>
        <p:blipFill>
          <a:blip r:embed="rId4"/>
          <a:stretch>
            <a:fillRect/>
          </a:stretch>
        </p:blipFill>
        <p:spPr>
          <a:xfrm>
            <a:off x="0" y="0"/>
            <a:ext cx="14630400" cy="2170509"/>
          </a:xfrm>
          <a:prstGeom prst="rect">
            <a:avLst/>
          </a:prstGeom>
        </p:spPr>
      </p:pic>
      <p:sp>
        <p:nvSpPr>
          <p:cNvPr id="5" name="Text 1"/>
          <p:cNvSpPr/>
          <p:nvPr/>
        </p:nvSpPr>
        <p:spPr>
          <a:xfrm>
            <a:off x="3191113" y="2647950"/>
            <a:ext cx="8248055" cy="2170271"/>
          </a:xfrm>
          <a:prstGeom prst="rect">
            <a:avLst/>
          </a:prstGeom>
          <a:noFill/>
          <a:ln/>
        </p:spPr>
        <p:txBody>
          <a:bodyPr wrap="square" rtlCol="0" anchor="t"/>
          <a:lstStyle/>
          <a:p>
            <a:pPr marL="0" indent="0">
              <a:lnSpc>
                <a:spcPts val="4273"/>
              </a:lnSpc>
              <a:buNone/>
            </a:pPr>
            <a:r>
              <a:rPr lang="en-US" sz="3418" dirty="0" smtClean="0">
                <a:solidFill>
                  <a:schemeClr val="bg1"/>
                </a:solidFill>
              </a:rPr>
              <a:t>-</a:t>
            </a:r>
            <a:r>
              <a:rPr lang="kk-KZ" sz="3418" dirty="0" smtClean="0">
                <a:solidFill>
                  <a:schemeClr val="bg1"/>
                </a:solidFill>
              </a:rPr>
              <a:t>Жасанды интеллект және функционалдық сауаттылық</a:t>
            </a:r>
            <a:endParaRPr lang="en-US" sz="3418" dirty="0" smtClean="0">
              <a:solidFill>
                <a:schemeClr val="bg1"/>
              </a:solidFill>
            </a:endParaRPr>
          </a:p>
          <a:p>
            <a:pPr marL="0" indent="0">
              <a:lnSpc>
                <a:spcPts val="4273"/>
              </a:lnSpc>
              <a:buNone/>
            </a:pPr>
            <a:r>
              <a:rPr lang="en-US" sz="3418" dirty="0" smtClean="0">
                <a:solidFill>
                  <a:schemeClr val="bg1"/>
                </a:solidFill>
              </a:rPr>
              <a:t>-</a:t>
            </a:r>
            <a:r>
              <a:rPr lang="kk-KZ" sz="3418" dirty="0" smtClean="0">
                <a:solidFill>
                  <a:schemeClr val="bg1"/>
                </a:solidFill>
              </a:rPr>
              <a:t>Жасанды интеллект мұғалімнің ассистенті ретінде</a:t>
            </a:r>
            <a:endParaRPr lang="en-US" sz="3418" dirty="0">
              <a:solidFill>
                <a:schemeClr val="bg1"/>
              </a:solidFill>
            </a:endParaRPr>
          </a:p>
        </p:txBody>
      </p:sp>
      <p:sp>
        <p:nvSpPr>
          <p:cNvPr id="6" name="Shape 2"/>
          <p:cNvSpPr/>
          <p:nvPr/>
        </p:nvSpPr>
        <p:spPr>
          <a:xfrm>
            <a:off x="3191113" y="5078611"/>
            <a:ext cx="2633662" cy="2674977"/>
          </a:xfrm>
          <a:prstGeom prst="roundRect">
            <a:avLst>
              <a:gd name="adj" fmla="val 2967"/>
            </a:avLst>
          </a:prstGeom>
          <a:solidFill>
            <a:srgbClr val="547808"/>
          </a:solidFill>
          <a:ln w="7620">
            <a:solidFill>
              <a:srgbClr val="6D9121"/>
            </a:solidFill>
            <a:prstDash val="solid"/>
          </a:ln>
        </p:spPr>
      </p:sp>
      <p:sp>
        <p:nvSpPr>
          <p:cNvPr id="7" name="Text 3"/>
          <p:cNvSpPr/>
          <p:nvPr/>
        </p:nvSpPr>
        <p:spPr>
          <a:xfrm>
            <a:off x="3372326" y="5259824"/>
            <a:ext cx="2271236" cy="542449"/>
          </a:xfrm>
          <a:prstGeom prst="rect">
            <a:avLst/>
          </a:prstGeom>
          <a:noFill/>
          <a:ln/>
        </p:spPr>
        <p:txBody>
          <a:bodyPr wrap="square" rtlCol="0" anchor="t"/>
          <a:lstStyle/>
          <a:p>
            <a:pPr marL="0" indent="0">
              <a:lnSpc>
                <a:spcPts val="2136"/>
              </a:lnSpc>
              <a:buNone/>
            </a:pPr>
            <a:r>
              <a:rPr lang="kk" sz="1709" b="1" dirty="0">
                <a:solidFill>
                  <a:srgbClr val="D7E5D8"/>
                </a:solidFill>
                <a:latin typeface="Syne" pitchFamily="34" charset="0"/>
                <a:ea typeface="Syne" pitchFamily="34" charset="-122"/>
                <a:cs typeface="Syne" pitchFamily="34" charset="-120"/>
              </a:rPr>
              <a:t>Мұғалімдерді оқыту</a:t>
            </a:r>
            <a:endParaRPr lang="en-US" sz="1709" dirty="0"/>
          </a:p>
        </p:txBody>
      </p:sp>
      <p:sp>
        <p:nvSpPr>
          <p:cNvPr id="8" name="Text 4"/>
          <p:cNvSpPr/>
          <p:nvPr/>
        </p:nvSpPr>
        <p:spPr>
          <a:xfrm>
            <a:off x="3372326" y="5906453"/>
            <a:ext cx="2271236" cy="1665923"/>
          </a:xfrm>
          <a:prstGeom prst="rect">
            <a:avLst/>
          </a:prstGeom>
          <a:noFill/>
          <a:ln/>
        </p:spPr>
        <p:txBody>
          <a:bodyPr wrap="square" rtlCol="0" anchor="t"/>
          <a:lstStyle/>
          <a:p>
            <a:pPr marL="0" indent="0">
              <a:lnSpc>
                <a:spcPts val="2188"/>
              </a:lnSpc>
              <a:buNone/>
            </a:pPr>
            <a:r>
              <a:rPr lang="kk" sz="1367" dirty="0">
                <a:solidFill>
                  <a:srgbClr val="D7E5D8"/>
                </a:solidFill>
                <a:latin typeface="Syne" pitchFamily="34" charset="0"/>
                <a:ea typeface="Syne" pitchFamily="34" charset="-122"/>
                <a:cs typeface="Syne" pitchFamily="34" charset="-120"/>
              </a:rPr>
              <a:t>Мұғалімдерге технологияны тиімді пайдалану үшін оқыту бағдарламаларына қолжетімділікті қамтамасыз ету.</a:t>
            </a:r>
            <a:endParaRPr lang="en-US" sz="1367" dirty="0"/>
          </a:p>
        </p:txBody>
      </p:sp>
      <p:sp>
        <p:nvSpPr>
          <p:cNvPr id="9" name="Shape 5"/>
          <p:cNvSpPr/>
          <p:nvPr/>
        </p:nvSpPr>
        <p:spPr>
          <a:xfrm>
            <a:off x="5998369" y="5078611"/>
            <a:ext cx="2633662" cy="2674977"/>
          </a:xfrm>
          <a:prstGeom prst="roundRect">
            <a:avLst>
              <a:gd name="adj" fmla="val 2967"/>
            </a:avLst>
          </a:prstGeom>
          <a:solidFill>
            <a:srgbClr val="547808"/>
          </a:solidFill>
          <a:ln w="7620">
            <a:solidFill>
              <a:srgbClr val="6D9121"/>
            </a:solidFill>
            <a:prstDash val="solid"/>
          </a:ln>
        </p:spPr>
      </p:sp>
      <p:sp>
        <p:nvSpPr>
          <p:cNvPr id="10" name="Text 6"/>
          <p:cNvSpPr/>
          <p:nvPr/>
        </p:nvSpPr>
        <p:spPr>
          <a:xfrm>
            <a:off x="6179582" y="5259824"/>
            <a:ext cx="2170509" cy="271224"/>
          </a:xfrm>
          <a:prstGeom prst="rect">
            <a:avLst/>
          </a:prstGeom>
          <a:noFill/>
          <a:ln/>
        </p:spPr>
        <p:txBody>
          <a:bodyPr wrap="none" rtlCol="0" anchor="t"/>
          <a:lstStyle/>
          <a:p>
            <a:pPr marL="0" indent="0">
              <a:lnSpc>
                <a:spcPts val="2136"/>
              </a:lnSpc>
              <a:buNone/>
            </a:pPr>
            <a:r>
              <a:rPr lang="kk-KZ" sz="1709" b="1" dirty="0" smtClean="0">
                <a:solidFill>
                  <a:srgbClr val="D7E5D8"/>
                </a:solidFill>
                <a:latin typeface="Syne" pitchFamily="34" charset="0"/>
                <a:ea typeface="Syne" pitchFamily="34" charset="-122"/>
                <a:cs typeface="Syne" pitchFamily="34" charset="-120"/>
              </a:rPr>
              <a:t>ЖИ</a:t>
            </a:r>
            <a:r>
              <a:rPr lang="kk" sz="1709" b="1" dirty="0" smtClean="0">
                <a:solidFill>
                  <a:srgbClr val="D7E5D8"/>
                </a:solidFill>
                <a:latin typeface="Syne" pitchFamily="34" charset="0"/>
                <a:ea typeface="Syne" pitchFamily="34" charset="-122"/>
                <a:cs typeface="Syne" pitchFamily="34" charset="-120"/>
              </a:rPr>
              <a:t> </a:t>
            </a:r>
            <a:r>
              <a:rPr lang="kk" sz="1709" b="1" dirty="0">
                <a:solidFill>
                  <a:srgbClr val="D7E5D8"/>
                </a:solidFill>
                <a:latin typeface="Syne" pitchFamily="34" charset="0"/>
                <a:ea typeface="Syne" pitchFamily="34" charset="-122"/>
                <a:cs typeface="Syne" pitchFamily="34" charset="-120"/>
              </a:rPr>
              <a:t>интеграциясы</a:t>
            </a:r>
            <a:endParaRPr lang="en-US" sz="1709" dirty="0"/>
          </a:p>
        </p:txBody>
      </p:sp>
      <p:sp>
        <p:nvSpPr>
          <p:cNvPr id="11" name="Text 7"/>
          <p:cNvSpPr/>
          <p:nvPr/>
        </p:nvSpPr>
        <p:spPr>
          <a:xfrm>
            <a:off x="6179582" y="5635228"/>
            <a:ext cx="2271236" cy="1388269"/>
          </a:xfrm>
          <a:prstGeom prst="rect">
            <a:avLst/>
          </a:prstGeom>
          <a:noFill/>
          <a:ln/>
        </p:spPr>
        <p:txBody>
          <a:bodyPr wrap="square" rtlCol="0" anchor="t"/>
          <a:lstStyle/>
          <a:p>
            <a:pPr marL="0" indent="0">
              <a:lnSpc>
                <a:spcPts val="2188"/>
              </a:lnSpc>
              <a:buNone/>
            </a:pPr>
            <a:r>
              <a:rPr lang="kk" sz="1367" dirty="0">
                <a:solidFill>
                  <a:srgbClr val="D7E5D8"/>
                </a:solidFill>
                <a:latin typeface="Syne" pitchFamily="34" charset="0"/>
                <a:ea typeface="Syne" pitchFamily="34" charset="-122"/>
                <a:cs typeface="Syne" pitchFamily="34" charset="-120"/>
              </a:rPr>
              <a:t>Жекелендірілген материалдарды жасау үшін </a:t>
            </a:r>
            <a:r>
              <a:rPr lang="kk-KZ" sz="1367" dirty="0" smtClean="0">
                <a:solidFill>
                  <a:srgbClr val="D7E5D8"/>
                </a:solidFill>
                <a:latin typeface="Syne" pitchFamily="34" charset="0"/>
                <a:ea typeface="Syne" pitchFamily="34" charset="-122"/>
                <a:cs typeface="Syne" pitchFamily="34" charset="-120"/>
              </a:rPr>
              <a:t>ЖИ</a:t>
            </a:r>
            <a:r>
              <a:rPr lang="en-US" sz="1367" dirty="0" smtClean="0">
                <a:solidFill>
                  <a:srgbClr val="D7E5D8"/>
                </a:solidFill>
                <a:latin typeface="Syne" pitchFamily="34" charset="0"/>
                <a:ea typeface="Syne" pitchFamily="34" charset="-122"/>
                <a:cs typeface="Syne" pitchFamily="34" charset="-120"/>
              </a:rPr>
              <a:t>-</a:t>
            </a:r>
            <a:r>
              <a:rPr lang="kk-KZ" sz="1367" dirty="0" smtClean="0">
                <a:solidFill>
                  <a:srgbClr val="D7E5D8"/>
                </a:solidFill>
                <a:latin typeface="Syne" pitchFamily="34" charset="0"/>
                <a:ea typeface="Syne" pitchFamily="34" charset="-122"/>
                <a:cs typeface="Syne" pitchFamily="34" charset="-120"/>
              </a:rPr>
              <a:t>ні</a:t>
            </a:r>
            <a:r>
              <a:rPr lang="kk" sz="1367" dirty="0" smtClean="0">
                <a:solidFill>
                  <a:srgbClr val="D7E5D8"/>
                </a:solidFill>
                <a:latin typeface="Syne" pitchFamily="34" charset="0"/>
                <a:ea typeface="Syne" pitchFamily="34" charset="-122"/>
                <a:cs typeface="Syne" pitchFamily="34" charset="-120"/>
              </a:rPr>
              <a:t> </a:t>
            </a:r>
            <a:r>
              <a:rPr lang="kk" sz="1367" dirty="0">
                <a:solidFill>
                  <a:srgbClr val="D7E5D8"/>
                </a:solidFill>
                <a:latin typeface="Syne" pitchFamily="34" charset="0"/>
                <a:ea typeface="Syne" pitchFamily="34" charset="-122"/>
                <a:cs typeface="Syne" pitchFamily="34" charset="-120"/>
              </a:rPr>
              <a:t>оқу бағдарламасына </a:t>
            </a:r>
            <a:r>
              <a:rPr lang="kk" sz="1367" dirty="0" smtClean="0">
                <a:solidFill>
                  <a:srgbClr val="D7E5D8"/>
                </a:solidFill>
                <a:latin typeface="Syne" pitchFamily="34" charset="0"/>
                <a:ea typeface="Syne" pitchFamily="34" charset="-122"/>
                <a:cs typeface="Syne" pitchFamily="34" charset="-120"/>
              </a:rPr>
              <a:t>біріктір</a:t>
            </a:r>
            <a:r>
              <a:rPr lang="kk-KZ" sz="1367" dirty="0" smtClean="0">
                <a:solidFill>
                  <a:srgbClr val="D7E5D8"/>
                </a:solidFill>
                <a:latin typeface="Syne" pitchFamily="34" charset="0"/>
                <a:ea typeface="Syne" pitchFamily="34" charset="-122"/>
                <a:cs typeface="Syne" pitchFamily="34" charset="-120"/>
              </a:rPr>
              <a:t>у және бірінші орында техника емес Педагогика екенін түсіну</a:t>
            </a:r>
            <a:r>
              <a:rPr lang="kk" sz="1367" dirty="0" smtClean="0">
                <a:solidFill>
                  <a:srgbClr val="D7E5D8"/>
                </a:solidFill>
                <a:latin typeface="Syne" pitchFamily="34" charset="0"/>
                <a:ea typeface="Syne" pitchFamily="34" charset="-122"/>
                <a:cs typeface="Syne" pitchFamily="34" charset="-120"/>
              </a:rPr>
              <a:t>.</a:t>
            </a:r>
            <a:endParaRPr lang="en-US" sz="1367" dirty="0"/>
          </a:p>
        </p:txBody>
      </p:sp>
      <p:sp>
        <p:nvSpPr>
          <p:cNvPr id="12" name="Shape 8"/>
          <p:cNvSpPr/>
          <p:nvPr/>
        </p:nvSpPr>
        <p:spPr>
          <a:xfrm>
            <a:off x="8805624" y="5078611"/>
            <a:ext cx="2633662" cy="2674977"/>
          </a:xfrm>
          <a:prstGeom prst="roundRect">
            <a:avLst>
              <a:gd name="adj" fmla="val 2967"/>
            </a:avLst>
          </a:prstGeom>
          <a:solidFill>
            <a:srgbClr val="547808"/>
          </a:solidFill>
          <a:ln w="7620">
            <a:solidFill>
              <a:srgbClr val="6D9121"/>
            </a:solidFill>
            <a:prstDash val="solid"/>
          </a:ln>
        </p:spPr>
      </p:sp>
      <p:sp>
        <p:nvSpPr>
          <p:cNvPr id="13" name="Text 9"/>
          <p:cNvSpPr/>
          <p:nvPr/>
        </p:nvSpPr>
        <p:spPr>
          <a:xfrm>
            <a:off x="8986838" y="5259824"/>
            <a:ext cx="2271236" cy="542449"/>
          </a:xfrm>
          <a:prstGeom prst="rect">
            <a:avLst/>
          </a:prstGeom>
          <a:noFill/>
          <a:ln/>
        </p:spPr>
        <p:txBody>
          <a:bodyPr wrap="square" rtlCol="0" anchor="t"/>
          <a:lstStyle/>
          <a:p>
            <a:pPr marL="0" indent="0">
              <a:lnSpc>
                <a:spcPts val="2136"/>
              </a:lnSpc>
              <a:buNone/>
            </a:pPr>
            <a:r>
              <a:rPr lang="kk" sz="1709" b="1" dirty="0" smtClean="0">
                <a:solidFill>
                  <a:srgbClr val="D7E5D8"/>
                </a:solidFill>
                <a:latin typeface="Syne" pitchFamily="34" charset="0"/>
                <a:ea typeface="Syne" pitchFamily="34" charset="-122"/>
                <a:cs typeface="Syne" pitchFamily="34" charset="-120"/>
              </a:rPr>
              <a:t>Теңдікті қамтамасыз ету</a:t>
            </a:r>
            <a:endParaRPr lang="en-US" sz="1709" dirty="0"/>
          </a:p>
        </p:txBody>
      </p:sp>
      <p:sp>
        <p:nvSpPr>
          <p:cNvPr id="14" name="Text 10"/>
          <p:cNvSpPr/>
          <p:nvPr/>
        </p:nvSpPr>
        <p:spPr>
          <a:xfrm>
            <a:off x="8986838" y="5906453"/>
            <a:ext cx="2271236" cy="1388269"/>
          </a:xfrm>
          <a:prstGeom prst="rect">
            <a:avLst/>
          </a:prstGeom>
          <a:noFill/>
          <a:ln/>
        </p:spPr>
        <p:txBody>
          <a:bodyPr wrap="square" rtlCol="0" anchor="t"/>
          <a:lstStyle/>
          <a:p>
            <a:pPr marL="0" indent="0">
              <a:lnSpc>
                <a:spcPts val="2188"/>
              </a:lnSpc>
              <a:buNone/>
            </a:pPr>
            <a:r>
              <a:rPr lang="kk-KZ" sz="1367" dirty="0" smtClean="0">
                <a:solidFill>
                  <a:srgbClr val="D7E5D8"/>
                </a:solidFill>
                <a:latin typeface="Syne" pitchFamily="34" charset="0"/>
                <a:ea typeface="Syne" pitchFamily="34" charset="-122"/>
                <a:cs typeface="Syne" pitchFamily="34" charset="-120"/>
              </a:rPr>
              <a:t>Барлық идея мен тапсырмалар мазмұны мұғалім мен оқушылардың шығармашылығына байланысты</a:t>
            </a:r>
            <a:r>
              <a:rPr lang="kk" sz="1367" dirty="0" smtClean="0">
                <a:solidFill>
                  <a:srgbClr val="D7E5D8"/>
                </a:solidFill>
                <a:latin typeface="Syne" pitchFamily="34" charset="0"/>
                <a:ea typeface="Syne" pitchFamily="34" charset="-122"/>
                <a:cs typeface="Syne" pitchFamily="34" charset="-120"/>
              </a:rPr>
              <a:t>.</a:t>
            </a:r>
            <a:endParaRPr lang="en-US" sz="136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4644" y="0"/>
            <a:ext cx="14630400" cy="8229600"/>
          </a:xfrm>
          <a:prstGeom prst="rect">
            <a:avLst/>
          </a:prstGeom>
        </p:spPr>
      </p:pic>
      <p:sp>
        <p:nvSpPr>
          <p:cNvPr id="4" name="Text 1"/>
          <p:cNvSpPr/>
          <p:nvPr/>
        </p:nvSpPr>
        <p:spPr>
          <a:xfrm>
            <a:off x="2037993" y="673894"/>
            <a:ext cx="10554414" cy="819004"/>
          </a:xfrm>
          <a:prstGeom prst="rect">
            <a:avLst/>
          </a:prstGeom>
          <a:noFill/>
          <a:ln/>
        </p:spPr>
        <p:txBody>
          <a:bodyPr wrap="square" rtlCol="0" anchor="t"/>
          <a:lstStyle/>
          <a:p>
            <a:pPr marL="0" indent="0">
              <a:lnSpc>
                <a:spcPts val="5468"/>
              </a:lnSpc>
              <a:buNone/>
            </a:pPr>
            <a:endParaRPr lang="en-US" sz="4374" dirty="0"/>
          </a:p>
        </p:txBody>
      </p:sp>
      <p:sp>
        <p:nvSpPr>
          <p:cNvPr id="5" name="Text 2"/>
          <p:cNvSpPr/>
          <p:nvPr/>
        </p:nvSpPr>
        <p:spPr>
          <a:xfrm>
            <a:off x="2037993" y="4006810"/>
            <a:ext cx="3295888" cy="666512"/>
          </a:xfrm>
          <a:prstGeom prst="rect">
            <a:avLst/>
          </a:prstGeom>
          <a:noFill/>
          <a:ln/>
        </p:spPr>
        <p:txBody>
          <a:bodyPr wrap="none" rtlCol="0" anchor="t"/>
          <a:lstStyle/>
          <a:p>
            <a:pPr marL="0" indent="0" algn="ctr">
              <a:lnSpc>
                <a:spcPts val="5249"/>
              </a:lnSpc>
              <a:buNone/>
            </a:pPr>
            <a:endParaRPr lang="en-US" sz="5249" dirty="0"/>
          </a:p>
        </p:txBody>
      </p:sp>
      <p:sp>
        <p:nvSpPr>
          <p:cNvPr id="6" name="Text 3"/>
          <p:cNvSpPr/>
          <p:nvPr/>
        </p:nvSpPr>
        <p:spPr>
          <a:xfrm>
            <a:off x="2037993" y="4950976"/>
            <a:ext cx="3295888" cy="1041559"/>
          </a:xfrm>
          <a:prstGeom prst="rect">
            <a:avLst/>
          </a:prstGeom>
          <a:noFill/>
          <a:ln/>
        </p:spPr>
        <p:txBody>
          <a:bodyPr wrap="square" rtlCol="0" anchor="t"/>
          <a:lstStyle/>
          <a:p>
            <a:pPr marL="0" indent="0" algn="ctr">
              <a:lnSpc>
                <a:spcPts val="2734"/>
              </a:lnSpc>
              <a:buNone/>
            </a:pPr>
            <a:endParaRPr lang="en-US" sz="2187" dirty="0"/>
          </a:p>
        </p:txBody>
      </p:sp>
      <p:sp>
        <p:nvSpPr>
          <p:cNvPr id="7" name="Text 4"/>
          <p:cNvSpPr/>
          <p:nvPr/>
        </p:nvSpPr>
        <p:spPr>
          <a:xfrm>
            <a:off x="2037993" y="6125766"/>
            <a:ext cx="3295888" cy="1066205"/>
          </a:xfrm>
          <a:prstGeom prst="rect">
            <a:avLst/>
          </a:prstGeom>
          <a:noFill/>
          <a:ln/>
        </p:spPr>
        <p:txBody>
          <a:bodyPr wrap="square" rtlCol="0" anchor="t"/>
          <a:lstStyle/>
          <a:p>
            <a:pPr marL="0" indent="0" algn="ctr">
              <a:lnSpc>
                <a:spcPts val="2799"/>
              </a:lnSpc>
              <a:buNone/>
            </a:pPr>
            <a:endParaRPr lang="en-US" sz="1750" dirty="0"/>
          </a:p>
        </p:txBody>
      </p:sp>
      <p:sp>
        <p:nvSpPr>
          <p:cNvPr id="8" name="Text 5"/>
          <p:cNvSpPr/>
          <p:nvPr/>
        </p:nvSpPr>
        <p:spPr>
          <a:xfrm>
            <a:off x="5667137" y="4006810"/>
            <a:ext cx="3296007" cy="666512"/>
          </a:xfrm>
          <a:prstGeom prst="rect">
            <a:avLst/>
          </a:prstGeom>
          <a:noFill/>
          <a:ln/>
        </p:spPr>
        <p:txBody>
          <a:bodyPr wrap="none" rtlCol="0" anchor="t"/>
          <a:lstStyle/>
          <a:p>
            <a:pPr marL="0" indent="0" algn="ctr">
              <a:lnSpc>
                <a:spcPts val="5249"/>
              </a:lnSpc>
              <a:buNone/>
            </a:pPr>
            <a:endParaRPr lang="en-US" sz="5249" dirty="0"/>
          </a:p>
        </p:txBody>
      </p:sp>
      <p:sp>
        <p:nvSpPr>
          <p:cNvPr id="9" name="Text 6"/>
          <p:cNvSpPr/>
          <p:nvPr/>
        </p:nvSpPr>
        <p:spPr>
          <a:xfrm>
            <a:off x="5667137" y="4950976"/>
            <a:ext cx="3296007" cy="694373"/>
          </a:xfrm>
          <a:prstGeom prst="rect">
            <a:avLst/>
          </a:prstGeom>
          <a:noFill/>
          <a:ln/>
        </p:spPr>
        <p:txBody>
          <a:bodyPr wrap="square" rtlCol="0" anchor="t"/>
          <a:lstStyle/>
          <a:p>
            <a:pPr marL="0" indent="0" algn="ctr">
              <a:lnSpc>
                <a:spcPts val="2734"/>
              </a:lnSpc>
              <a:buNone/>
            </a:pPr>
            <a:endParaRPr lang="en-US" sz="2187" dirty="0"/>
          </a:p>
        </p:txBody>
      </p:sp>
      <p:sp>
        <p:nvSpPr>
          <p:cNvPr id="10" name="Text 7"/>
          <p:cNvSpPr/>
          <p:nvPr/>
        </p:nvSpPr>
        <p:spPr>
          <a:xfrm>
            <a:off x="5667137" y="6125765"/>
            <a:ext cx="3296007" cy="1429821"/>
          </a:xfrm>
          <a:prstGeom prst="rect">
            <a:avLst/>
          </a:prstGeom>
          <a:noFill/>
          <a:ln/>
        </p:spPr>
        <p:txBody>
          <a:bodyPr wrap="square" rtlCol="0" anchor="t"/>
          <a:lstStyle/>
          <a:p>
            <a:pPr marL="0" indent="0" algn="ctr">
              <a:lnSpc>
                <a:spcPts val="2799"/>
              </a:lnSpc>
              <a:buNone/>
            </a:pPr>
            <a:r>
              <a:rPr lang="kk" sz="1750" dirty="0" smtClean="0">
                <a:solidFill>
                  <a:srgbClr val="D7E5D8"/>
                </a:solidFill>
                <a:latin typeface="Syne" pitchFamily="34" charset="0"/>
                <a:ea typeface="Syne" pitchFamily="34" charset="-122"/>
                <a:cs typeface="Syne" pitchFamily="34" charset="-120"/>
              </a:rPr>
              <a:t>.</a:t>
            </a:r>
            <a:endParaRPr lang="en-US" sz="1750" dirty="0"/>
          </a:p>
        </p:txBody>
      </p:sp>
      <p:sp>
        <p:nvSpPr>
          <p:cNvPr id="11" name="Text 8"/>
          <p:cNvSpPr/>
          <p:nvPr/>
        </p:nvSpPr>
        <p:spPr>
          <a:xfrm>
            <a:off x="9296400" y="4006810"/>
            <a:ext cx="3296007" cy="666512"/>
          </a:xfrm>
          <a:prstGeom prst="rect">
            <a:avLst/>
          </a:prstGeom>
          <a:noFill/>
          <a:ln/>
        </p:spPr>
        <p:txBody>
          <a:bodyPr wrap="none" rtlCol="0" anchor="t"/>
          <a:lstStyle/>
          <a:p>
            <a:pPr marL="0" indent="0" algn="ctr">
              <a:lnSpc>
                <a:spcPts val="5249"/>
              </a:lnSpc>
              <a:buNone/>
            </a:pPr>
            <a:endParaRPr lang="en-US" sz="5249" dirty="0"/>
          </a:p>
        </p:txBody>
      </p:sp>
      <p:sp>
        <p:nvSpPr>
          <p:cNvPr id="12" name="Text 9"/>
          <p:cNvSpPr/>
          <p:nvPr/>
        </p:nvSpPr>
        <p:spPr>
          <a:xfrm>
            <a:off x="9296400" y="4950976"/>
            <a:ext cx="3296007" cy="694373"/>
          </a:xfrm>
          <a:prstGeom prst="rect">
            <a:avLst/>
          </a:prstGeom>
          <a:noFill/>
          <a:ln/>
        </p:spPr>
        <p:txBody>
          <a:bodyPr wrap="square" rtlCol="0" anchor="t"/>
          <a:lstStyle/>
          <a:p>
            <a:pPr marL="0" indent="0" algn="ctr">
              <a:lnSpc>
                <a:spcPts val="2734"/>
              </a:lnSpc>
              <a:buNone/>
            </a:pPr>
            <a:endParaRPr lang="en-US" sz="2187" dirty="0"/>
          </a:p>
        </p:txBody>
      </p:sp>
      <p:sp>
        <p:nvSpPr>
          <p:cNvPr id="13" name="Text 10"/>
          <p:cNvSpPr/>
          <p:nvPr/>
        </p:nvSpPr>
        <p:spPr>
          <a:xfrm>
            <a:off x="9296400" y="6125765"/>
            <a:ext cx="3296007" cy="1074420"/>
          </a:xfrm>
          <a:prstGeom prst="rect">
            <a:avLst/>
          </a:prstGeom>
          <a:noFill/>
          <a:ln/>
        </p:spPr>
        <p:txBody>
          <a:bodyPr wrap="square" rtlCol="0" anchor="t"/>
          <a:lstStyle/>
          <a:p>
            <a:pPr marL="0" indent="0" algn="ctr">
              <a:lnSpc>
                <a:spcPts val="2799"/>
              </a:lnSpc>
              <a:buNone/>
            </a:pPr>
            <a:endParaRPr lang="en-US" sz="1750" dirty="0"/>
          </a:p>
        </p:txBody>
      </p:sp>
      <p:sp>
        <p:nvSpPr>
          <p:cNvPr id="14" name="TextBox 13"/>
          <p:cNvSpPr txBox="1"/>
          <p:nvPr/>
        </p:nvSpPr>
        <p:spPr>
          <a:xfrm>
            <a:off x="2276670" y="196840"/>
            <a:ext cx="8332236" cy="954107"/>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a:t>
            </a:r>
            <a:r>
              <a:rPr lang="kk-KZ" sz="2800" b="1" dirty="0" smtClean="0">
                <a:solidFill>
                  <a:schemeClr val="bg1"/>
                </a:solidFill>
                <a:latin typeface="Arial" panose="020B0604020202020204" pitchFamily="34" charset="0"/>
                <a:cs typeface="Arial" panose="020B0604020202020204" pitchFamily="34" charset="0"/>
              </a:rPr>
              <a:t>Жасанды интеллект және функционалдық сауаттылық</a:t>
            </a:r>
            <a:endParaRPr lang="ru-RU" sz="2800" b="1" dirty="0">
              <a:solidFill>
                <a:schemeClr val="bg1"/>
              </a:solidFill>
              <a:latin typeface="Arial" panose="020B0604020202020204" pitchFamily="34" charset="0"/>
              <a:cs typeface="Arial" panose="020B0604020202020204" pitchFamily="34" charset="0"/>
            </a:endParaRPr>
          </a:p>
        </p:txBody>
      </p:sp>
      <p:pic>
        <p:nvPicPr>
          <p:cNvPr id="15" name="Рисунок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114" y="1554859"/>
            <a:ext cx="6633044" cy="6309783"/>
          </a:xfrm>
          <a:prstGeom prst="rect">
            <a:avLst/>
          </a:prstGeom>
        </p:spPr>
      </p:pic>
      <p:sp>
        <p:nvSpPr>
          <p:cNvPr id="18" name="TextBox 17"/>
          <p:cNvSpPr txBox="1"/>
          <p:nvPr/>
        </p:nvSpPr>
        <p:spPr>
          <a:xfrm>
            <a:off x="74644" y="1123566"/>
            <a:ext cx="7531421" cy="369332"/>
          </a:xfrm>
          <a:prstGeom prst="rect">
            <a:avLst/>
          </a:prstGeom>
          <a:noFill/>
        </p:spPr>
        <p:txBody>
          <a:bodyPr wrap="none" rtlCol="0">
            <a:spAutoFit/>
          </a:bodyPr>
          <a:lstStyle/>
          <a:p>
            <a:r>
              <a:rPr lang="kk-KZ" dirty="0" smtClean="0">
                <a:solidFill>
                  <a:schemeClr val="bg1"/>
                </a:solidFill>
              </a:rPr>
              <a:t>ЖИ көмегінсіз мұғалім құрастырған қалыптастырушы бағалау тапсырмасы</a:t>
            </a:r>
            <a:endParaRPr lang="ru-RU" dirty="0">
              <a:solidFill>
                <a:schemeClr val="bg1"/>
              </a:solidFill>
            </a:endParaRPr>
          </a:p>
        </p:txBody>
      </p:sp>
      <p:sp>
        <p:nvSpPr>
          <p:cNvPr id="19" name="TextBox 18"/>
          <p:cNvSpPr txBox="1"/>
          <p:nvPr/>
        </p:nvSpPr>
        <p:spPr>
          <a:xfrm>
            <a:off x="7918399" y="1116182"/>
            <a:ext cx="6289094" cy="369332"/>
          </a:xfrm>
          <a:prstGeom prst="rect">
            <a:avLst/>
          </a:prstGeom>
          <a:noFill/>
        </p:spPr>
        <p:txBody>
          <a:bodyPr wrap="none" rtlCol="0">
            <a:spAutoFit/>
          </a:bodyPr>
          <a:lstStyle/>
          <a:p>
            <a:r>
              <a:rPr lang="kk-KZ" dirty="0" smtClean="0">
                <a:solidFill>
                  <a:schemeClr val="bg1"/>
                </a:solidFill>
              </a:rPr>
              <a:t>ЖИ көмегімен мұғалім құрастырған қалыптастырушы бағалау</a:t>
            </a:r>
            <a:endParaRPr lang="ru-RU" dirty="0">
              <a:solidFill>
                <a:schemeClr val="bg1"/>
              </a:solidFill>
            </a:endParaRPr>
          </a:p>
        </p:txBody>
      </p:sp>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2885" y="1554859"/>
            <a:ext cx="5960122" cy="628162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888887"/>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888887"/>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284</Words>
  <Application>Microsoft Office PowerPoint</Application>
  <PresentationFormat>Произвольный</PresentationFormat>
  <Paragraphs>30</Paragraphs>
  <Slides>5</Slides>
  <Notes>5</Notes>
  <HiddenSlides>0</HiddenSlides>
  <MMClips>0</MMClips>
  <ScaleCrop>false</ScaleCrop>
  <HeadingPairs>
    <vt:vector size="4" baseType="variant">
      <vt:variant>
        <vt:lpstr>Тема</vt:lpstr>
      </vt:variant>
      <vt:variant>
        <vt:i4>2</vt:i4>
      </vt:variant>
      <vt:variant>
        <vt:lpstr>Заголовки слайдов</vt:lpstr>
      </vt:variant>
      <vt:variant>
        <vt:i4>5</vt:i4>
      </vt:variant>
    </vt:vector>
  </HeadingPairs>
  <TitlesOfParts>
    <vt:vector size="7" baseType="lpstr">
      <vt:lpstr>Office Theme</vt:lpstr>
      <vt:lpstr>Simple Light</vt:lpstr>
      <vt:lpstr>Презентация PowerPoint</vt:lpstr>
      <vt:lpstr>Презентация PowerPoint</vt:lpstr>
      <vt:lpstr>№84 мектеп-лицей 11 А сыныбында физика сабағында пән мұғалімі Монтахаев Мейржан “Үлкен Жарылыс Теориясы”тақырыбын түсіндіруде Жасанды интеллекттіні қолдану барысы</vt:lpstr>
      <vt:lpstr>Презентация PowerPoint</vt:lpstr>
      <vt:lpstr>Презентация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PC</cp:lastModifiedBy>
  <cp:revision>9</cp:revision>
  <dcterms:created xsi:type="dcterms:W3CDTF">2024-02-27T12:33:54Z</dcterms:created>
  <dcterms:modified xsi:type="dcterms:W3CDTF">2024-07-30T13:54:10Z</dcterms:modified>
</cp:coreProperties>
</file>