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90" r:id="rId9"/>
    <p:sldId id="265" r:id="rId10"/>
    <p:sldId id="288" r:id="rId11"/>
    <p:sldId id="264" r:id="rId12"/>
    <p:sldId id="268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DM Sans" panose="020B0604020202020204" charset="0"/>
      <p:regular r:id="rId19"/>
      <p:bold r:id="rId20"/>
      <p:italic r:id="rId21"/>
      <p:boldItalic r:id="rId22"/>
    </p:embeddedFont>
    <p:embeddedFont>
      <p:font typeface="PT Sans" panose="020B0604020202020204" charset="-52"/>
      <p:regular r:id="rId23"/>
      <p:bold r:id="rId24"/>
      <p:italic r:id="rId25"/>
      <p:boldItalic r:id="rId26"/>
    </p:embeddedFont>
    <p:embeddedFont>
      <p:font typeface="PT Sans Bold" panose="020B0604020202020204" charset="-52"/>
      <p:regular r:id="rId27"/>
    </p:embeddedFont>
    <p:embeddedFont>
      <p:font typeface="TT Lakes Neue Extended" panose="020B0604020202020204" charset="0"/>
      <p:regular r:id="rId28"/>
    </p:embeddedFont>
    <p:embeddedFont>
      <p:font typeface="TT Lakes Neue Extended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4395"/>
    <a:srgbClr val="D95DD6"/>
    <a:srgbClr val="E387E5"/>
    <a:srgbClr val="E45AD7"/>
    <a:srgbClr val="BF2BC3"/>
    <a:srgbClr val="CF3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D04AE-5AA8-416D-8208-4B005DB60C08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0C80A-BE93-4376-ADF3-BFFB6FB154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6696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42900"/>
            <a:ext cx="16459200" cy="1714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914400" y="2400300"/>
            <a:ext cx="16459200" cy="67437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81FF0-504B-75F5-0AB4-7640590C9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94C47-CC9D-9EED-534B-9247C2C21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CE8C7A-6FD1-8562-CE4C-9D39649A0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E5974-65A3-469B-8B26-B6139CCE7A2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62996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info@almatykitap.kz" TargetMode="Externa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sv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1.emf"/><Relationship Id="rId4" Type="http://schemas.openxmlformats.org/officeDocument/2006/relationships/image" Target="../media/image2.svg"/><Relationship Id="rId9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36684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6938625" y="583708"/>
            <a:ext cx="330200" cy="82550"/>
          </a:xfrm>
          <a:custGeom>
            <a:avLst/>
            <a:gdLst/>
            <a:ahLst/>
            <a:cxnLst/>
            <a:rect l="l" t="t" r="r" b="b"/>
            <a:pathLst>
              <a:path w="330200" h="82550">
                <a:moveTo>
                  <a:pt x="0" y="0"/>
                </a:moveTo>
                <a:lnTo>
                  <a:pt x="330200" y="0"/>
                </a:lnTo>
                <a:lnTo>
                  <a:pt x="330200" y="82550"/>
                </a:lnTo>
                <a:lnTo>
                  <a:pt x="0" y="825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5" name="Group 5"/>
          <p:cNvGrpSpPr/>
          <p:nvPr/>
        </p:nvGrpSpPr>
        <p:grpSpPr>
          <a:xfrm>
            <a:off x="4243116" y="9054772"/>
            <a:ext cx="817668" cy="817668"/>
            <a:chOff x="0" y="0"/>
            <a:chExt cx="1090223" cy="1090223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1090223" cy="1090223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FFFFFF">
                    <a:alpha val="40000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500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 flipH="1">
              <a:off x="446757" y="376481"/>
              <a:ext cx="203200" cy="337261"/>
            </a:xfrm>
            <a:custGeom>
              <a:avLst/>
              <a:gdLst/>
              <a:ahLst/>
              <a:cxnLst/>
              <a:rect l="l" t="t" r="r" b="b"/>
              <a:pathLst>
                <a:path w="203200" h="337261">
                  <a:moveTo>
                    <a:pt x="203200" y="0"/>
                  </a:moveTo>
                  <a:lnTo>
                    <a:pt x="0" y="0"/>
                  </a:lnTo>
                  <a:lnTo>
                    <a:pt x="0" y="337261"/>
                  </a:lnTo>
                  <a:lnTo>
                    <a:pt x="203200" y="33726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514600" y="2073325"/>
            <a:ext cx="9467740" cy="3369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910"/>
              </a:lnSpc>
            </a:pPr>
            <a:r>
              <a:rPr lang="en-US" sz="6000" b="1" spc="-405" dirty="0">
                <a:solidFill>
                  <a:schemeClr val="bg1"/>
                </a:solidFill>
                <a:latin typeface="TT Lakes Neue Extended"/>
                <a:ea typeface="TT Lakes Neue Extended"/>
                <a:cs typeface="TT Lakes Neue Extended"/>
                <a:sym typeface="TT Lakes Neue Extended"/>
              </a:rPr>
              <a:t>ЭЛЕКТРОНДЫҚ ОҚУЛЫҚТАР: ТИІМДІ ОҚЫТУ КЕҢІСТІГІ 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496440" y="-140731"/>
            <a:ext cx="8389979" cy="10427731"/>
          </a:xfrm>
          <a:custGeom>
            <a:avLst/>
            <a:gdLst/>
            <a:ahLst/>
            <a:cxnLst/>
            <a:rect l="l" t="t" r="r" b="b"/>
            <a:pathLst>
              <a:path w="8389979" h="10427731">
                <a:moveTo>
                  <a:pt x="0" y="0"/>
                </a:moveTo>
                <a:lnTo>
                  <a:pt x="8389979" y="0"/>
                </a:lnTo>
                <a:lnTo>
                  <a:pt x="8389979" y="10427731"/>
                </a:lnTo>
                <a:lnTo>
                  <a:pt x="0" y="104277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3" name="TextBox 13"/>
          <p:cNvSpPr txBox="1"/>
          <p:nvPr/>
        </p:nvSpPr>
        <p:spPr>
          <a:xfrm>
            <a:off x="5548725" y="9187381"/>
            <a:ext cx="3971832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0"/>
              </a:lnSpc>
            </a:pPr>
            <a:r>
              <a:rPr lang="en-US" sz="30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Тамыз</a:t>
            </a:r>
            <a:r>
              <a:rPr lang="en-US" sz="30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кеңесі</a:t>
            </a:r>
            <a:r>
              <a:rPr lang="en-US" sz="3000" dirty="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 - 2024</a:t>
            </a:r>
          </a:p>
        </p:txBody>
      </p:sp>
      <p:pic>
        <p:nvPicPr>
          <p:cNvPr id="17" name="Рисунок 16" descr="Изображение выглядит как Графика, круг, графический дизайн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48087099-3FBF-1196-55EC-785CB8E5931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794" y="2611704"/>
            <a:ext cx="2829605" cy="2831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4B63B26-229C-6CC5-4370-623645B85993}"/>
              </a:ext>
            </a:extLst>
          </p:cNvPr>
          <p:cNvSpPr/>
          <p:nvPr/>
        </p:nvSpPr>
        <p:spPr>
          <a:xfrm>
            <a:off x="-76804" y="-178318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>
              <a:lnSpc>
                <a:spcPts val="3360"/>
              </a:lnSpc>
            </a:pPr>
            <a:endParaRPr lang="en-US" sz="18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8196" name="Рисунок 46">
            <a:extLst>
              <a:ext uri="{FF2B5EF4-FFF2-40B4-BE49-F238E27FC236}">
                <a16:creationId xmlns:a16="http://schemas.microsoft.com/office/drawing/2014/main" id="{2C1DB561-86AF-2DDB-17DF-3D41D495D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3377"/>
            <a:ext cx="8229600" cy="8570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2"/>
          <p:cNvSpPr txBox="1"/>
          <p:nvPr/>
        </p:nvSpPr>
        <p:spPr>
          <a:xfrm>
            <a:off x="7712217" y="722225"/>
            <a:ext cx="538809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Интерактивті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оқулық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EC35E2C1-0EAC-5EA7-9564-3E440AAAA2E0}"/>
              </a:ext>
            </a:extLst>
          </p:cNvPr>
          <p:cNvSpPr txBox="1"/>
          <p:nvPr/>
        </p:nvSpPr>
        <p:spPr>
          <a:xfrm>
            <a:off x="8420100" y="1617460"/>
            <a:ext cx="5388095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Қызықты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тапсырмалар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37B004DA-9A9C-D6B0-D9D0-4340BCFD9B11}"/>
              </a:ext>
            </a:extLst>
          </p:cNvPr>
          <p:cNvSpPr txBox="1"/>
          <p:nvPr/>
        </p:nvSpPr>
        <p:spPr>
          <a:xfrm>
            <a:off x="8952781" y="2732078"/>
            <a:ext cx="583001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Мультимедиалық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қосымшалар</a:t>
            </a: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B4521358-261F-691C-7C2B-7663043310A6}"/>
              </a:ext>
            </a:extLst>
          </p:cNvPr>
          <p:cNvSpPr txBox="1"/>
          <p:nvPr/>
        </p:nvSpPr>
        <p:spPr>
          <a:xfrm>
            <a:off x="8677814" y="3894031"/>
            <a:ext cx="5388095" cy="88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Виртуалды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зертхана</a:t>
            </a: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id="{8C7E3E9B-FE58-6EDA-BD49-0B615E25D153}"/>
              </a:ext>
            </a:extLst>
          </p:cNvPr>
          <p:cNvSpPr txBox="1"/>
          <p:nvPr/>
        </p:nvSpPr>
        <p:spPr>
          <a:xfrm>
            <a:off x="8952781" y="5210183"/>
            <a:ext cx="6820619" cy="8812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нәтижесін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шынайы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бағалау</a:t>
            </a: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1D84A92F-DF87-EEDC-3719-A8F79C31F422}"/>
              </a:ext>
            </a:extLst>
          </p:cNvPr>
          <p:cNvSpPr txBox="1"/>
          <p:nvPr/>
        </p:nvSpPr>
        <p:spPr>
          <a:xfrm>
            <a:off x="8220717" y="6315550"/>
            <a:ext cx="5388095" cy="881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Мобильді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қосымша</a:t>
            </a: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663AB024-6EB8-A7F6-1D60-8D0349A42102}"/>
              </a:ext>
            </a:extLst>
          </p:cNvPr>
          <p:cNvSpPr txBox="1"/>
          <p:nvPr/>
        </p:nvSpPr>
        <p:spPr>
          <a:xfrm>
            <a:off x="7690650" y="7539777"/>
            <a:ext cx="7396949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l">
              <a:lnSpc>
                <a:spcPts val="3360"/>
              </a:lnSpc>
              <a:buFont typeface="Wingdings" panose="05000000000000000000" pitchFamily="2" charset="2"/>
              <a:buChar char="ü"/>
            </a:pPr>
            <a:r>
              <a:rPr lang="kk-KZ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«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Qamqor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»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жасанды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интеллект</a:t>
            </a:r>
            <a:r>
              <a:rPr lang="en-US" sz="32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қызметі</a:t>
            </a: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l">
              <a:lnSpc>
                <a:spcPts val="3360"/>
              </a:lnSpc>
            </a:pPr>
            <a:endParaRPr lang="en-US" sz="32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E394A3EE-6DBA-C530-86CC-B48A2E229608}"/>
              </a:ext>
            </a:extLst>
          </p:cNvPr>
          <p:cNvSpPr txBox="1"/>
          <p:nvPr/>
        </p:nvSpPr>
        <p:spPr>
          <a:xfrm>
            <a:off x="2137168" y="3534298"/>
            <a:ext cx="4169846" cy="2217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</a:pPr>
            <a:r>
              <a:rPr lang="en-US" sz="4000" spc="-194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TopIQ.kz – </a:t>
            </a:r>
            <a:r>
              <a:rPr lang="kk-KZ" sz="4000" spc="-194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қолдану неліктен тиімді?</a:t>
            </a:r>
            <a:endParaRPr lang="en-US" sz="4000" spc="-194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</p:spTree>
    <p:extLst>
      <p:ext uri="{BB962C8B-B14F-4D97-AF65-F5344CB8AC3E}">
        <p14:creationId xmlns:p14="http://schemas.microsoft.com/office/powerpoint/2010/main" val="22819481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7349339" y="299019"/>
            <a:ext cx="3589322" cy="462981"/>
          </a:xfrm>
          <a:custGeom>
            <a:avLst/>
            <a:gdLst/>
            <a:ahLst/>
            <a:cxnLst/>
            <a:rect l="l" t="t" r="r" b="b"/>
            <a:pathLst>
              <a:path w="3589322" h="462981">
                <a:moveTo>
                  <a:pt x="0" y="0"/>
                </a:moveTo>
                <a:lnTo>
                  <a:pt x="3589322" y="0"/>
                </a:lnTo>
                <a:lnTo>
                  <a:pt x="3589322" y="462981"/>
                </a:lnTo>
                <a:lnTo>
                  <a:pt x="0" y="4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 flipV="1">
            <a:off x="3480791" y="2201571"/>
            <a:ext cx="1126926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028700" y="4319931"/>
            <a:ext cx="7862335" cy="4550835"/>
          </a:xfrm>
          <a:custGeom>
            <a:avLst/>
            <a:gdLst/>
            <a:ahLst/>
            <a:cxnLst/>
            <a:rect l="l" t="t" r="r" b="b"/>
            <a:pathLst>
              <a:path w="7862335" h="4550835">
                <a:moveTo>
                  <a:pt x="0" y="0"/>
                </a:moveTo>
                <a:lnTo>
                  <a:pt x="7862335" y="0"/>
                </a:lnTo>
                <a:lnTo>
                  <a:pt x="7862335" y="4550834"/>
                </a:lnTo>
                <a:lnTo>
                  <a:pt x="0" y="4550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9382219" y="4319931"/>
            <a:ext cx="7877081" cy="4550835"/>
          </a:xfrm>
          <a:custGeom>
            <a:avLst/>
            <a:gdLst/>
            <a:ahLst/>
            <a:cxnLst/>
            <a:rect l="l" t="t" r="r" b="b"/>
            <a:pathLst>
              <a:path w="7877081" h="4550835">
                <a:moveTo>
                  <a:pt x="0" y="0"/>
                </a:moveTo>
                <a:lnTo>
                  <a:pt x="7877081" y="0"/>
                </a:lnTo>
                <a:lnTo>
                  <a:pt x="7877081" y="4550834"/>
                </a:lnTo>
                <a:lnTo>
                  <a:pt x="0" y="45508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3287652" y="1454335"/>
            <a:ext cx="11712695" cy="554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89"/>
              </a:lnSpc>
            </a:pPr>
            <a:r>
              <a:rPr lang="en-US" sz="3899" spc="-194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«Qamqor» - жасандық интеллект қызметі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2496846"/>
            <a:ext cx="15846545" cy="132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Мұғалімге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көмекке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Жасанды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Интеллект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келді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</a:p>
          <a:p>
            <a:pPr algn="ctr">
              <a:lnSpc>
                <a:spcPts val="3510"/>
              </a:lnSpc>
            </a:pP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- ЖИ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арқылы</a:t>
            </a:r>
            <a:r>
              <a:rPr lang="kk-KZ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оқушы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өзін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қызықтыратын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сұрақтарына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жауап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таба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алады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</a:p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Кішкене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жастағы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балаларға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қарапайым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әрі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түсінікті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сөздерді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тауып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береді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4767064" y="607994"/>
            <a:ext cx="2957380" cy="1711139"/>
          </a:xfrm>
          <a:custGeom>
            <a:avLst/>
            <a:gdLst/>
            <a:ahLst/>
            <a:cxnLst/>
            <a:rect l="l" t="t" r="r" b="b"/>
            <a:pathLst>
              <a:path w="2957380" h="1711139">
                <a:moveTo>
                  <a:pt x="0" y="0"/>
                </a:moveTo>
                <a:lnTo>
                  <a:pt x="2957380" y="0"/>
                </a:lnTo>
                <a:lnTo>
                  <a:pt x="2957380" y="1711140"/>
                </a:lnTo>
                <a:lnTo>
                  <a:pt x="0" y="1711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3352800" y="3480197"/>
            <a:ext cx="10283885" cy="2717324"/>
            <a:chOff x="0" y="0"/>
            <a:chExt cx="2708513" cy="71567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708513" cy="715674"/>
            </a:xfrm>
            <a:custGeom>
              <a:avLst/>
              <a:gdLst/>
              <a:ahLst/>
              <a:cxnLst/>
              <a:rect l="l" t="t" r="r" b="b"/>
              <a:pathLst>
                <a:path w="2708513" h="715674">
                  <a:moveTo>
                    <a:pt x="38394" y="0"/>
                  </a:moveTo>
                  <a:lnTo>
                    <a:pt x="2670119" y="0"/>
                  </a:lnTo>
                  <a:cubicBezTo>
                    <a:pt x="2691323" y="0"/>
                    <a:pt x="2708513" y="17190"/>
                    <a:pt x="2708513" y="38394"/>
                  </a:cubicBezTo>
                  <a:lnTo>
                    <a:pt x="2708513" y="677280"/>
                  </a:lnTo>
                  <a:cubicBezTo>
                    <a:pt x="2708513" y="698484"/>
                    <a:pt x="2691323" y="715674"/>
                    <a:pt x="2670119" y="715674"/>
                  </a:cubicBezTo>
                  <a:lnTo>
                    <a:pt x="38394" y="715674"/>
                  </a:lnTo>
                  <a:cubicBezTo>
                    <a:pt x="17190" y="715674"/>
                    <a:pt x="0" y="698484"/>
                    <a:pt x="0" y="677280"/>
                  </a:cubicBezTo>
                  <a:lnTo>
                    <a:pt x="0" y="38394"/>
                  </a:lnTo>
                  <a:cubicBezTo>
                    <a:pt x="0" y="17190"/>
                    <a:pt x="17190" y="0"/>
                    <a:pt x="383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2708513" cy="7632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061617" y="3646086"/>
            <a:ext cx="9575067" cy="2227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19"/>
              </a:lnSpc>
            </a:pP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Мекенжайы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:      </a:t>
            </a:r>
            <a:r>
              <a:rPr lang="kk-KZ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      </a:t>
            </a: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Алматы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Жамбыл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көшесі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111 </a:t>
            </a:r>
          </a:p>
          <a:p>
            <a:pPr algn="l">
              <a:lnSpc>
                <a:spcPts val="4419"/>
              </a:lnSpc>
            </a:pP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Ресми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сайты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:      </a:t>
            </a:r>
            <a:r>
              <a:rPr lang="kk-KZ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     </a:t>
            </a: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https://almatykitap.kz/ </a:t>
            </a:r>
          </a:p>
          <a:p>
            <a:pPr algn="l">
              <a:lnSpc>
                <a:spcPts val="4419"/>
              </a:lnSpc>
            </a:pPr>
            <a:r>
              <a:rPr lang="en-US" sz="3399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E-mail</a:t>
            </a:r>
            <a:r>
              <a:rPr lang="en-US" sz="3399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:                  </a:t>
            </a:r>
            <a:r>
              <a:rPr lang="kk-KZ" sz="3399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     </a:t>
            </a:r>
            <a:r>
              <a:rPr lang="en-US" sz="3399" u="sng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  <a:hlinkClick r:id="rId5" tooltip="mailto:info@almatykitap.k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info@almatykitap.kz</a:t>
            </a:r>
            <a:r>
              <a:rPr lang="en-US" sz="3399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marL="0" lvl="0" indent="0" algn="l">
              <a:lnSpc>
                <a:spcPts val="4419"/>
              </a:lnSpc>
              <a:spcBef>
                <a:spcPct val="0"/>
              </a:spcBef>
            </a:pPr>
            <a:r>
              <a:rPr lang="en-US" sz="3399" dirty="0" err="1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Веб-платформасы</a:t>
            </a:r>
            <a:r>
              <a:rPr lang="en-US" sz="3399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:    </a:t>
            </a:r>
            <a:r>
              <a:rPr lang="en-US" sz="3399" u="sng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  <a:hlinkClick r:id="rId5" tooltip="mailto:info@almatykitap.kz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www.topiq.</a:t>
            </a:r>
            <a:r>
              <a:rPr lang="en-US" sz="3399" dirty="0">
                <a:solidFill>
                  <a:schemeClr val="bg1"/>
                </a:solidFill>
                <a:latin typeface="PT Sans"/>
                <a:ea typeface="PT Sans"/>
                <a:cs typeface="PT Sans"/>
                <a:sym typeface="PT Sans"/>
              </a:rPr>
              <a:t>kz                         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2282886" y="6599396"/>
            <a:ext cx="12804714" cy="1363504"/>
            <a:chOff x="0" y="0"/>
            <a:chExt cx="2708513" cy="27886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708513" cy="278868"/>
            </a:xfrm>
            <a:custGeom>
              <a:avLst/>
              <a:gdLst/>
              <a:ahLst/>
              <a:cxnLst/>
              <a:rect l="l" t="t" r="r" b="b"/>
              <a:pathLst>
                <a:path w="2708513" h="278868">
                  <a:moveTo>
                    <a:pt x="38394" y="0"/>
                  </a:moveTo>
                  <a:lnTo>
                    <a:pt x="2670119" y="0"/>
                  </a:lnTo>
                  <a:cubicBezTo>
                    <a:pt x="2691323" y="0"/>
                    <a:pt x="2708513" y="17190"/>
                    <a:pt x="2708513" y="38394"/>
                  </a:cubicBezTo>
                  <a:lnTo>
                    <a:pt x="2708513" y="240475"/>
                  </a:lnTo>
                  <a:cubicBezTo>
                    <a:pt x="2708513" y="261679"/>
                    <a:pt x="2691323" y="278868"/>
                    <a:pt x="2670119" y="278868"/>
                  </a:cubicBezTo>
                  <a:lnTo>
                    <a:pt x="38394" y="278868"/>
                  </a:lnTo>
                  <a:cubicBezTo>
                    <a:pt x="17190" y="278868"/>
                    <a:pt x="0" y="261679"/>
                    <a:pt x="0" y="240475"/>
                  </a:cubicBezTo>
                  <a:lnTo>
                    <a:pt x="0" y="38394"/>
                  </a:lnTo>
                  <a:cubicBezTo>
                    <a:pt x="0" y="17190"/>
                    <a:pt x="17190" y="0"/>
                    <a:pt x="38394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2708513" cy="326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200400" y="6855126"/>
            <a:ext cx="11811000" cy="580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419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Байланыс</a:t>
            </a:r>
            <a:r>
              <a:rPr lang="en-US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телефоны</a:t>
            </a:r>
            <a:r>
              <a:rPr lang="en-US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     - 8 (727) </a:t>
            </a:r>
            <a:r>
              <a:rPr lang="kk-KZ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355</a:t>
            </a:r>
            <a:r>
              <a:rPr lang="en-US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</a:t>
            </a:r>
            <a:r>
              <a:rPr lang="kk-KZ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65</a:t>
            </a:r>
            <a:r>
              <a:rPr lang="en-US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-2</a:t>
            </a:r>
            <a:r>
              <a:rPr lang="kk-KZ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5</a:t>
            </a:r>
            <a:r>
              <a:rPr lang="en-US" sz="4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                                         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203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 dirty="0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-990600" y="269678"/>
            <a:ext cx="19278600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</a:pPr>
            <a:r>
              <a:rPr lang="en-US" sz="4400" spc="-17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TopIQ.kz – </a:t>
            </a:r>
            <a:r>
              <a:rPr lang="en-US" sz="4400" spc="-179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электрондық</a:t>
            </a:r>
            <a:r>
              <a:rPr lang="en-US" sz="4400" spc="-17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4400" spc="-179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оқулықтар</a:t>
            </a:r>
            <a:r>
              <a:rPr lang="en-US" sz="4400" spc="-17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kk-KZ" sz="4400" spc="-17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кітапханасы</a:t>
            </a:r>
            <a:endParaRPr lang="en-US" sz="4400" spc="-179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F883FC8-96B4-D509-0212-06798E5B25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3" b="-1"/>
          <a:stretch/>
        </p:blipFill>
        <p:spPr>
          <a:xfrm>
            <a:off x="41504" y="1476492"/>
            <a:ext cx="10029832" cy="7113447"/>
          </a:xfrm>
          <a:prstGeom prst="rect">
            <a:avLst/>
          </a:prstGeom>
        </p:spPr>
      </p:pic>
      <p:pic>
        <p:nvPicPr>
          <p:cNvPr id="77" name="Рисунок 33" descr="Изображение выглядит как снимок экрана, Красочность, Графика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5CE8EB8E-F0AE-7D21-D2BC-891DB36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921" y="8644370"/>
            <a:ext cx="11055783" cy="162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" name="Заголовок 1">
            <a:extLst>
              <a:ext uri="{FF2B5EF4-FFF2-40B4-BE49-F238E27FC236}">
                <a16:creationId xmlns:a16="http://schemas.microsoft.com/office/drawing/2014/main" id="{0EBA1EA1-BF07-B57D-A04B-4DA1473E20D9}"/>
              </a:ext>
            </a:extLst>
          </p:cNvPr>
          <p:cNvSpPr txBox="1">
            <a:spLocks/>
          </p:cNvSpPr>
          <p:nvPr/>
        </p:nvSpPr>
        <p:spPr>
          <a:xfrm>
            <a:off x="202509" y="9168462"/>
            <a:ext cx="1199150" cy="80327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</a:t>
            </a:r>
          </a:p>
          <a:p>
            <a:pPr algn="ctr" eaLnBrk="1" hangingPunct="1">
              <a:defRPr/>
            </a:pPr>
            <a:r>
              <a:rPr lang="kk-K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ОӘК</a:t>
            </a:r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id="{3CFC0F7B-C453-1D89-4CE2-035D15B35E0C}"/>
              </a:ext>
            </a:extLst>
          </p:cNvPr>
          <p:cNvSpPr txBox="1">
            <a:spLocks/>
          </p:cNvSpPr>
          <p:nvPr/>
        </p:nvSpPr>
        <p:spPr>
          <a:xfrm>
            <a:off x="2244344" y="8564031"/>
            <a:ext cx="928687" cy="80327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82" name="Заголовок 1">
            <a:extLst>
              <a:ext uri="{FF2B5EF4-FFF2-40B4-BE49-F238E27FC236}">
                <a16:creationId xmlns:a16="http://schemas.microsoft.com/office/drawing/2014/main" id="{B196B17E-7436-7B8C-4B0C-23BC2251BE6E}"/>
              </a:ext>
            </a:extLst>
          </p:cNvPr>
          <p:cNvSpPr txBox="1">
            <a:spLocks/>
          </p:cNvSpPr>
          <p:nvPr/>
        </p:nvSpPr>
        <p:spPr>
          <a:xfrm>
            <a:off x="4099640" y="8573219"/>
            <a:ext cx="928687" cy="80327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id="{A07717B7-90A0-47E0-B355-9BFD34C905B1}"/>
              </a:ext>
            </a:extLst>
          </p:cNvPr>
          <p:cNvSpPr txBox="1">
            <a:spLocks/>
          </p:cNvSpPr>
          <p:nvPr/>
        </p:nvSpPr>
        <p:spPr>
          <a:xfrm>
            <a:off x="5999355" y="8644773"/>
            <a:ext cx="765349" cy="690130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  <a:p>
            <a:pPr algn="ctr" eaLnBrk="1" hangingPunct="1">
              <a:defRPr/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Заголовок 1">
            <a:extLst>
              <a:ext uri="{FF2B5EF4-FFF2-40B4-BE49-F238E27FC236}">
                <a16:creationId xmlns:a16="http://schemas.microsoft.com/office/drawing/2014/main" id="{AF4DB4A5-0F0F-0D20-E39E-91C42F0E0EE5}"/>
              </a:ext>
            </a:extLst>
          </p:cNvPr>
          <p:cNvSpPr txBox="1">
            <a:spLocks/>
          </p:cNvSpPr>
          <p:nvPr/>
        </p:nvSpPr>
        <p:spPr>
          <a:xfrm>
            <a:off x="7869857" y="8695131"/>
            <a:ext cx="765349" cy="690130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  <a:p>
            <a:pPr algn="ctr" eaLnBrk="1" hangingPunct="1">
              <a:defRPr/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Заголовок 1">
            <a:extLst>
              <a:ext uri="{FF2B5EF4-FFF2-40B4-BE49-F238E27FC236}">
                <a16:creationId xmlns:a16="http://schemas.microsoft.com/office/drawing/2014/main" id="{C72DE0E8-5CDA-9627-1828-03EAA4F706CD}"/>
              </a:ext>
            </a:extLst>
          </p:cNvPr>
          <p:cNvSpPr txBox="1">
            <a:spLocks/>
          </p:cNvSpPr>
          <p:nvPr/>
        </p:nvSpPr>
        <p:spPr>
          <a:xfrm>
            <a:off x="9477088" y="9258871"/>
            <a:ext cx="1267747" cy="80327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ТРЕНАЖЕР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Заголовок 1">
            <a:extLst>
              <a:ext uri="{FF2B5EF4-FFF2-40B4-BE49-F238E27FC236}">
                <a16:creationId xmlns:a16="http://schemas.microsoft.com/office/drawing/2014/main" id="{D49DAADD-2703-851D-32AC-DE7DBAA76E9F}"/>
              </a:ext>
            </a:extLst>
          </p:cNvPr>
          <p:cNvSpPr txBox="1">
            <a:spLocks/>
          </p:cNvSpPr>
          <p:nvPr/>
        </p:nvSpPr>
        <p:spPr>
          <a:xfrm>
            <a:off x="1828166" y="9217513"/>
            <a:ext cx="1672367" cy="803275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Мектепалды даярлық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Заголовок 1">
            <a:extLst>
              <a:ext uri="{FF2B5EF4-FFF2-40B4-BE49-F238E27FC236}">
                <a16:creationId xmlns:a16="http://schemas.microsoft.com/office/drawing/2014/main" id="{6EC98548-926A-3694-F61B-93B1D1F3DD4A}"/>
              </a:ext>
            </a:extLst>
          </p:cNvPr>
          <p:cNvSpPr txBox="1">
            <a:spLocks/>
          </p:cNvSpPr>
          <p:nvPr/>
        </p:nvSpPr>
        <p:spPr>
          <a:xfrm>
            <a:off x="7499255" y="9281825"/>
            <a:ext cx="1506554" cy="7573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ХРЕСТОМАТИЯ</a:t>
            </a:r>
            <a:endParaRPr lang="ru-RU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Заголовок 1">
            <a:extLst>
              <a:ext uri="{FF2B5EF4-FFF2-40B4-BE49-F238E27FC236}">
                <a16:creationId xmlns:a16="http://schemas.microsoft.com/office/drawing/2014/main" id="{A01F28EB-6652-68B5-55AC-8B3DCF46CEC8}"/>
              </a:ext>
            </a:extLst>
          </p:cNvPr>
          <p:cNvSpPr txBox="1">
            <a:spLocks/>
          </p:cNvSpPr>
          <p:nvPr/>
        </p:nvSpPr>
        <p:spPr>
          <a:xfrm>
            <a:off x="3927040" y="9376494"/>
            <a:ext cx="1240917" cy="535347"/>
          </a:xfrm>
          <a:prstGeom prst="rect">
            <a:avLst/>
          </a:prstGeom>
          <a:effectLst/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Бастауыш мектеп</a:t>
            </a:r>
            <a:endParaRPr lang="ru-RU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Заголовок 1">
            <a:extLst>
              <a:ext uri="{FF2B5EF4-FFF2-40B4-BE49-F238E27FC236}">
                <a16:creationId xmlns:a16="http://schemas.microsoft.com/office/drawing/2014/main" id="{FC20E91E-CC4E-CE24-63AA-B7C28BC9F90A}"/>
              </a:ext>
            </a:extLst>
          </p:cNvPr>
          <p:cNvSpPr txBox="1">
            <a:spLocks/>
          </p:cNvSpPr>
          <p:nvPr/>
        </p:nvSpPr>
        <p:spPr>
          <a:xfrm>
            <a:off x="5821806" y="9471923"/>
            <a:ext cx="1087438" cy="344487"/>
          </a:xfrm>
          <a:prstGeom prst="rect">
            <a:avLst/>
          </a:prstGeom>
          <a:effectLst/>
        </p:spPr>
        <p:txBody>
          <a:bodyPr anchor="ctr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Орта мектеп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Овал 92">
            <a:extLst>
              <a:ext uri="{FF2B5EF4-FFF2-40B4-BE49-F238E27FC236}">
                <a16:creationId xmlns:a16="http://schemas.microsoft.com/office/drawing/2014/main" id="{2F63DDB3-7B56-580F-FD7D-F8C76B555F42}"/>
              </a:ext>
            </a:extLst>
          </p:cNvPr>
          <p:cNvSpPr/>
          <p:nvPr/>
        </p:nvSpPr>
        <p:spPr>
          <a:xfrm>
            <a:off x="9710243" y="8737134"/>
            <a:ext cx="694949" cy="511050"/>
          </a:xfrm>
          <a:prstGeom prst="ellipse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CBD3F1FE-ED52-2F04-8ED8-B4CC1F20343B}"/>
              </a:ext>
            </a:extLst>
          </p:cNvPr>
          <p:cNvSpPr txBox="1">
            <a:spLocks/>
          </p:cNvSpPr>
          <p:nvPr/>
        </p:nvSpPr>
        <p:spPr>
          <a:xfrm>
            <a:off x="9675042" y="8753231"/>
            <a:ext cx="765349" cy="690130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200" kern="1200" cap="all">
                <a:ln w="3175" cmpd="sng">
                  <a:noFill/>
                </a:ln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hangingPunct="1">
              <a:defRPr/>
            </a:pPr>
            <a:r>
              <a:rPr lang="kk-KZ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algn="ctr" eaLnBrk="1" hangingPunct="1">
              <a:defRPr/>
            </a:pP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Рисунок 99">
            <a:extLst>
              <a:ext uri="{FF2B5EF4-FFF2-40B4-BE49-F238E27FC236}">
                <a16:creationId xmlns:a16="http://schemas.microsoft.com/office/drawing/2014/main" id="{ACB0D786-4521-FD75-1B95-225074816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09254" y="1107394"/>
            <a:ext cx="2705100" cy="3495675"/>
          </a:xfrm>
          <a:prstGeom prst="rect">
            <a:avLst/>
          </a:prstGeom>
        </p:spPr>
      </p:pic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AD0E4082-D1FE-3BA1-9281-B75393F30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07813" y="1085794"/>
            <a:ext cx="2781300" cy="355282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88419622-31A4-F788-69F8-70D3C5FE50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1810" y="1085794"/>
            <a:ext cx="2695575" cy="3533775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0BF4DE03-3761-26F8-4BDB-0DDA9AE1A2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9862" y="4875882"/>
            <a:ext cx="3335738" cy="4356640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EFC04F85-9420-B67A-B68D-F454A6006F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682283" y="4875882"/>
            <a:ext cx="3403208" cy="434527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61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3561998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4" name="AutoShape 4"/>
          <p:cNvSpPr/>
          <p:nvPr/>
        </p:nvSpPr>
        <p:spPr>
          <a:xfrm>
            <a:off x="-79591" y="987103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4325600" y="233791"/>
            <a:ext cx="3589322" cy="462981"/>
          </a:xfrm>
          <a:custGeom>
            <a:avLst/>
            <a:gdLst/>
            <a:ahLst/>
            <a:cxnLst/>
            <a:rect l="l" t="t" r="r" b="b"/>
            <a:pathLst>
              <a:path w="3589322" h="462981">
                <a:moveTo>
                  <a:pt x="0" y="0"/>
                </a:moveTo>
                <a:lnTo>
                  <a:pt x="3589323" y="0"/>
                </a:lnTo>
                <a:lnTo>
                  <a:pt x="3589323" y="462981"/>
                </a:lnTo>
                <a:lnTo>
                  <a:pt x="0" y="46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262166" y="103573"/>
            <a:ext cx="1338949" cy="1186397"/>
          </a:xfrm>
          <a:custGeom>
            <a:avLst/>
            <a:gdLst/>
            <a:ahLst/>
            <a:cxnLst/>
            <a:rect l="l" t="t" r="r" b="b"/>
            <a:pathLst>
              <a:path w="1338949" h="1186397">
                <a:moveTo>
                  <a:pt x="0" y="0"/>
                </a:moveTo>
                <a:lnTo>
                  <a:pt x="1338949" y="0"/>
                </a:lnTo>
                <a:lnTo>
                  <a:pt x="1338949" y="1186397"/>
                </a:lnTo>
                <a:lnTo>
                  <a:pt x="0" y="11863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AutoShape 8"/>
          <p:cNvSpPr/>
          <p:nvPr/>
        </p:nvSpPr>
        <p:spPr>
          <a:xfrm flipV="1">
            <a:off x="11634157" y="1028700"/>
            <a:ext cx="0" cy="2533298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931641" y="3845945"/>
            <a:ext cx="6408849" cy="3651081"/>
          </a:xfrm>
          <a:custGeom>
            <a:avLst/>
            <a:gdLst/>
            <a:ahLst/>
            <a:cxnLst/>
            <a:rect l="l" t="t" r="r" b="b"/>
            <a:pathLst>
              <a:path w="6408849" h="3651081">
                <a:moveTo>
                  <a:pt x="0" y="0"/>
                </a:moveTo>
                <a:lnTo>
                  <a:pt x="6408849" y="0"/>
                </a:lnTo>
                <a:lnTo>
                  <a:pt x="6408849" y="3651081"/>
                </a:lnTo>
                <a:lnTo>
                  <a:pt x="0" y="36510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009" b="-2009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10751535" y="3821752"/>
            <a:ext cx="6400230" cy="3651081"/>
          </a:xfrm>
          <a:custGeom>
            <a:avLst/>
            <a:gdLst/>
            <a:ahLst/>
            <a:cxnLst/>
            <a:rect l="l" t="t" r="r" b="b"/>
            <a:pathLst>
              <a:path w="6400230" h="3651081">
                <a:moveTo>
                  <a:pt x="0" y="0"/>
                </a:moveTo>
                <a:lnTo>
                  <a:pt x="6400231" y="0"/>
                </a:lnTo>
                <a:lnTo>
                  <a:pt x="6400231" y="3651081"/>
                </a:lnTo>
                <a:lnTo>
                  <a:pt x="0" y="36510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864" r="-3571"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7454790" y="3833461"/>
            <a:ext cx="3184254" cy="994711"/>
          </a:xfrm>
          <a:custGeom>
            <a:avLst/>
            <a:gdLst/>
            <a:ahLst/>
            <a:cxnLst/>
            <a:rect l="l" t="t" r="r" b="b"/>
            <a:pathLst>
              <a:path w="3184254" h="994711">
                <a:moveTo>
                  <a:pt x="0" y="0"/>
                </a:moveTo>
                <a:lnTo>
                  <a:pt x="3184254" y="0"/>
                </a:lnTo>
                <a:lnTo>
                  <a:pt x="3184254" y="994711"/>
                </a:lnTo>
                <a:lnTo>
                  <a:pt x="0" y="9947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3810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Box 12"/>
          <p:cNvSpPr txBox="1"/>
          <p:nvPr/>
        </p:nvSpPr>
        <p:spPr>
          <a:xfrm>
            <a:off x="1807917" y="1105542"/>
            <a:ext cx="14478000" cy="6308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839"/>
              </a:lnSpc>
            </a:pPr>
            <a:r>
              <a:rPr lang="en-US" sz="4399" spc="-21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TOPIQ – </a:t>
            </a:r>
            <a:r>
              <a:rPr lang="en-US" sz="4399" spc="-219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тұңғыш</a:t>
            </a:r>
            <a:r>
              <a:rPr lang="en-US" sz="4399" spc="-21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4399" spc="-219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қазақстандық</a:t>
            </a:r>
            <a:r>
              <a:rPr lang="en-US" sz="4399" spc="-21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4399" spc="-219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платформа</a:t>
            </a:r>
            <a:endParaRPr lang="en-US" sz="4399" spc="-219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324600" y="2213916"/>
            <a:ext cx="5197595" cy="870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Мұғалімдер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оқушылар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авторлар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және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ата-аналар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таңдауы</a:t>
            </a:r>
            <a:r>
              <a:rPr lang="en-US" sz="27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28700" y="7674128"/>
            <a:ext cx="5388095" cy="172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Global EdTech Startups Awards </a:t>
            </a:r>
            <a:r>
              <a:rPr lang="en-US" sz="24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конкурсының</a:t>
            </a:r>
            <a:r>
              <a:rPr lang="ru-RU" sz="24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жеңімпазы</a:t>
            </a:r>
            <a:endParaRPr lang="en-US" sz="24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ctr">
              <a:lnSpc>
                <a:spcPts val="3360"/>
              </a:lnSpc>
            </a:pPr>
            <a:r>
              <a:rPr lang="en-US" sz="24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Лондон</a:t>
            </a:r>
            <a:r>
              <a:rPr lang="en-US" sz="24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24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Ұлыбритания</a:t>
            </a:r>
            <a:r>
              <a:rPr lang="en-US" sz="24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  <a:p>
            <a:pPr algn="ctr">
              <a:lnSpc>
                <a:spcPts val="3500"/>
              </a:lnSpc>
            </a:pPr>
            <a:r>
              <a:rPr lang="en-US" sz="2500" dirty="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2023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257603" y="7664603"/>
            <a:ext cx="5388095" cy="2099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BETT Show бүкіләлемдік білім беру технологияларының көрсеміне қатысып, отандық өнімді таныстырды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Лондон, Ұлыбритания </a:t>
            </a:r>
          </a:p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FFFFFF"/>
                </a:solidFill>
                <a:latin typeface="PT Sans Bold"/>
                <a:ea typeface="PT Sans Bold"/>
                <a:cs typeface="PT Sans Bold"/>
                <a:sym typeface="PT Sans Bold"/>
              </a:rPr>
              <a:t>2024</a:t>
            </a:r>
          </a:p>
        </p:txBody>
      </p:sp>
      <p:sp>
        <p:nvSpPr>
          <p:cNvPr id="16" name="AutoShape 16"/>
          <p:cNvSpPr/>
          <p:nvPr/>
        </p:nvSpPr>
        <p:spPr>
          <a:xfrm>
            <a:off x="2046453" y="9388311"/>
            <a:ext cx="3352588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7" name="AutoShape 17"/>
          <p:cNvSpPr/>
          <p:nvPr/>
        </p:nvSpPr>
        <p:spPr>
          <a:xfrm>
            <a:off x="12275356" y="9797886"/>
            <a:ext cx="3352588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80405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93821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-133425">
            <a:off x="2489940" y="2460058"/>
            <a:ext cx="13467302" cy="6629947"/>
          </a:xfrm>
          <a:custGeom>
            <a:avLst/>
            <a:gdLst/>
            <a:ahLst/>
            <a:cxnLst/>
            <a:rect l="l" t="t" r="r" b="b"/>
            <a:pathLst>
              <a:path w="13467302" h="6629947">
                <a:moveTo>
                  <a:pt x="0" y="0"/>
                </a:moveTo>
                <a:lnTo>
                  <a:pt x="13467303" y="0"/>
                </a:lnTo>
                <a:lnTo>
                  <a:pt x="13467303" y="6629946"/>
                </a:lnTo>
                <a:lnTo>
                  <a:pt x="0" y="66299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028700" y="7015474"/>
            <a:ext cx="5647991" cy="2734345"/>
          </a:xfrm>
          <a:custGeom>
            <a:avLst/>
            <a:gdLst/>
            <a:ahLst/>
            <a:cxnLst/>
            <a:rect l="l" t="t" r="r" b="b"/>
            <a:pathLst>
              <a:path w="5647991" h="2734345">
                <a:moveTo>
                  <a:pt x="0" y="0"/>
                </a:moveTo>
                <a:lnTo>
                  <a:pt x="5647992" y="0"/>
                </a:lnTo>
                <a:lnTo>
                  <a:pt x="5647992" y="2734345"/>
                </a:lnTo>
                <a:lnTo>
                  <a:pt x="0" y="27343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90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228601" y="1012504"/>
            <a:ext cx="17830800" cy="13574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20"/>
              </a:lnSpc>
            </a:pP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«</a:t>
            </a:r>
            <a:r>
              <a:rPr lang="en-US" sz="3200" spc="-160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Алматыкітап</a:t>
            </a: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200" spc="-160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баспасының</a:t>
            </a: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»</a:t>
            </a:r>
            <a:endParaRPr lang="ru-RU" sz="3200" spc="-160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  <a:p>
            <a:pPr algn="ctr">
              <a:lnSpc>
                <a:spcPts val="3520"/>
              </a:lnSpc>
            </a:pP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2024-2025 </a:t>
            </a:r>
            <a:r>
              <a:rPr lang="en-US" sz="3200" spc="-160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оқу</a:t>
            </a:r>
            <a:r>
              <a:rPr lang="kk-KZ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200" spc="-160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жылының</a:t>
            </a: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kk-KZ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3-сыныпқа </a:t>
            </a:r>
            <a:r>
              <a:rPr lang="en-US" sz="3200" spc="-160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арналған</a:t>
            </a:r>
            <a:r>
              <a:rPr lang="en-US" sz="3200" spc="-160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ОӘК </a:t>
            </a:r>
          </a:p>
          <a:p>
            <a:pPr algn="l">
              <a:lnSpc>
                <a:spcPts val="3520"/>
              </a:lnSpc>
            </a:pPr>
            <a:endParaRPr lang="en-US" sz="3200" spc="-160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1028700" y="2538579"/>
            <a:ext cx="9909961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1693756" y="6363464"/>
            <a:ext cx="4264145" cy="907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Электрондық</a:t>
            </a:r>
            <a:r>
              <a:rPr lang="en-US" sz="2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оқулықтар</a:t>
            </a:r>
            <a:endParaRPr lang="en-US" sz="28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>
              <a:lnSpc>
                <a:spcPts val="3640"/>
              </a:lnSpc>
              <a:spcBef>
                <a:spcPct val="0"/>
              </a:spcBef>
            </a:pPr>
            <a:endParaRPr lang="en-US" sz="28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32761" y="9274496"/>
            <a:ext cx="4587995" cy="1227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39"/>
              </a:lnSpc>
            </a:pPr>
            <a:r>
              <a:rPr lang="en-US" sz="4399" spc="-219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www.topiq.kz</a:t>
            </a:r>
          </a:p>
          <a:p>
            <a:pPr algn="ctr">
              <a:lnSpc>
                <a:spcPts val="4839"/>
              </a:lnSpc>
            </a:pPr>
            <a:endParaRPr lang="en-US" sz="4399" spc="-219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3202146" y="5976904"/>
            <a:ext cx="4264145" cy="1364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Әдістемелік</a:t>
            </a:r>
            <a:r>
              <a:rPr lang="en-US" sz="2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нұсқаулық</a:t>
            </a:r>
            <a:endParaRPr lang="en-US" sz="28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ctr">
              <a:lnSpc>
                <a:spcPts val="3640"/>
              </a:lnSpc>
            </a:pPr>
            <a:r>
              <a:rPr lang="en-US" sz="2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(</a:t>
            </a: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электронды</a:t>
            </a:r>
            <a:r>
              <a:rPr lang="en-US" sz="2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нұсқа</a:t>
            </a:r>
            <a:r>
              <a:rPr lang="en-US" sz="28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)</a:t>
            </a:r>
          </a:p>
          <a:p>
            <a:pPr marL="0" lvl="0" indent="0" algn="ctr">
              <a:lnSpc>
                <a:spcPts val="3640"/>
              </a:lnSpc>
              <a:spcBef>
                <a:spcPct val="0"/>
              </a:spcBef>
            </a:pPr>
            <a:endParaRPr lang="en-US" sz="28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30B5AE-FDB2-2A9A-1F5E-77C9FEA3B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3999" y="6775230"/>
            <a:ext cx="3292046" cy="2116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2">
            <a:extLst>
              <a:ext uri="{FF2B5EF4-FFF2-40B4-BE49-F238E27FC236}">
                <a16:creationId xmlns:a16="http://schemas.microsoft.com/office/drawing/2014/main" id="{59FF7135-5B44-70E9-CCAA-5DA22111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6266" y="7165699"/>
            <a:ext cx="3416573" cy="218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B8BFD65E-5019-26C3-B888-25B2C525B7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995682"/>
              </p:ext>
            </p:extLst>
          </p:nvPr>
        </p:nvGraphicFramePr>
        <p:xfrm>
          <a:off x="14338026" y="7754139"/>
          <a:ext cx="3416574" cy="2184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9" imgW="2323929" imgH="1485832" progId="Acrobat.Document.DC">
                  <p:embed/>
                </p:oleObj>
              </mc:Choice>
              <mc:Fallback>
                <p:oleObj name="Acrobat Document" r:id="rId9" imgW="2323929" imgH="1485832" progId="Acrobat.Document.DC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9480DD33-C0E9-8EDD-576D-6F3598E08B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338026" y="7754139"/>
                        <a:ext cx="3416574" cy="2184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62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 flipV="1">
            <a:off x="3480791" y="1257300"/>
            <a:ext cx="1126926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63566" y="1802104"/>
            <a:ext cx="3862950" cy="6566164"/>
          </a:xfrm>
          <a:custGeom>
            <a:avLst/>
            <a:gdLst/>
            <a:ahLst/>
            <a:cxnLst/>
            <a:rect l="l" t="t" r="r" b="b"/>
            <a:pathLst>
              <a:path w="3862950" h="6566164">
                <a:moveTo>
                  <a:pt x="0" y="0"/>
                </a:moveTo>
                <a:lnTo>
                  <a:pt x="3862950" y="0"/>
                </a:lnTo>
                <a:lnTo>
                  <a:pt x="3862950" y="6566163"/>
                </a:lnTo>
                <a:lnTo>
                  <a:pt x="0" y="6566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9341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4114800" y="1075143"/>
            <a:ext cx="5410200" cy="2910848"/>
          </a:xfrm>
          <a:custGeom>
            <a:avLst/>
            <a:gdLst/>
            <a:ahLst/>
            <a:cxnLst/>
            <a:rect l="l" t="t" r="r" b="b"/>
            <a:pathLst>
              <a:path w="3736334" h="2237958">
                <a:moveTo>
                  <a:pt x="0" y="0"/>
                </a:moveTo>
                <a:lnTo>
                  <a:pt x="3736334" y="0"/>
                </a:lnTo>
                <a:lnTo>
                  <a:pt x="3736334" y="2237958"/>
                </a:lnTo>
                <a:lnTo>
                  <a:pt x="0" y="2237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4114800" y="4054037"/>
            <a:ext cx="5410200" cy="3088695"/>
          </a:xfrm>
          <a:custGeom>
            <a:avLst/>
            <a:gdLst/>
            <a:ahLst/>
            <a:cxnLst/>
            <a:rect l="l" t="t" r="r" b="b"/>
            <a:pathLst>
              <a:path w="3736334" h="2285983">
                <a:moveTo>
                  <a:pt x="0" y="0"/>
                </a:moveTo>
                <a:lnTo>
                  <a:pt x="3736334" y="0"/>
                </a:lnTo>
                <a:lnTo>
                  <a:pt x="3736334" y="2285983"/>
                </a:lnTo>
                <a:lnTo>
                  <a:pt x="0" y="228598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4114800" y="7223322"/>
            <a:ext cx="5410200" cy="2949378"/>
          </a:xfrm>
          <a:custGeom>
            <a:avLst/>
            <a:gdLst/>
            <a:ahLst/>
            <a:cxnLst/>
            <a:rect l="l" t="t" r="r" b="b"/>
            <a:pathLst>
              <a:path w="3736334" h="2346600">
                <a:moveTo>
                  <a:pt x="0" y="0"/>
                </a:moveTo>
                <a:lnTo>
                  <a:pt x="3736334" y="0"/>
                </a:lnTo>
                <a:lnTo>
                  <a:pt x="3736334" y="2346600"/>
                </a:lnTo>
                <a:lnTo>
                  <a:pt x="0" y="2346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9773714" y="1802104"/>
            <a:ext cx="8528475" cy="5235784"/>
          </a:xfrm>
          <a:custGeom>
            <a:avLst/>
            <a:gdLst/>
            <a:ahLst/>
            <a:cxnLst/>
            <a:rect l="l" t="t" r="r" b="b"/>
            <a:pathLst>
              <a:path w="8188324" h="3421655">
                <a:moveTo>
                  <a:pt x="0" y="0"/>
                </a:moveTo>
                <a:lnTo>
                  <a:pt x="8188324" y="0"/>
                </a:lnTo>
                <a:lnTo>
                  <a:pt x="8188324" y="3421655"/>
                </a:lnTo>
                <a:lnTo>
                  <a:pt x="0" y="34216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1" name="Group 11"/>
          <p:cNvGrpSpPr/>
          <p:nvPr/>
        </p:nvGrpSpPr>
        <p:grpSpPr>
          <a:xfrm>
            <a:off x="9751642" y="7638631"/>
            <a:ext cx="8188324" cy="1921177"/>
            <a:chOff x="0" y="0"/>
            <a:chExt cx="2156596" cy="505989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56595" cy="505989"/>
            </a:xfrm>
            <a:custGeom>
              <a:avLst/>
              <a:gdLst/>
              <a:ahLst/>
              <a:cxnLst/>
              <a:rect l="l" t="t" r="r" b="b"/>
              <a:pathLst>
                <a:path w="2156595" h="505989">
                  <a:moveTo>
                    <a:pt x="48220" y="0"/>
                  </a:moveTo>
                  <a:lnTo>
                    <a:pt x="2108376" y="0"/>
                  </a:lnTo>
                  <a:cubicBezTo>
                    <a:pt x="2121165" y="0"/>
                    <a:pt x="2133429" y="5080"/>
                    <a:pt x="2142472" y="14123"/>
                  </a:cubicBezTo>
                  <a:cubicBezTo>
                    <a:pt x="2151515" y="23166"/>
                    <a:pt x="2156595" y="35431"/>
                    <a:pt x="2156595" y="48220"/>
                  </a:cubicBezTo>
                  <a:lnTo>
                    <a:pt x="2156595" y="457769"/>
                  </a:lnTo>
                  <a:cubicBezTo>
                    <a:pt x="2156595" y="470558"/>
                    <a:pt x="2151515" y="482823"/>
                    <a:pt x="2142472" y="491866"/>
                  </a:cubicBezTo>
                  <a:cubicBezTo>
                    <a:pt x="2133429" y="500909"/>
                    <a:pt x="2121165" y="505989"/>
                    <a:pt x="2108376" y="505989"/>
                  </a:cubicBezTo>
                  <a:lnTo>
                    <a:pt x="48220" y="505989"/>
                  </a:lnTo>
                  <a:cubicBezTo>
                    <a:pt x="35431" y="505989"/>
                    <a:pt x="23166" y="500909"/>
                    <a:pt x="14123" y="491866"/>
                  </a:cubicBezTo>
                  <a:cubicBezTo>
                    <a:pt x="5080" y="482823"/>
                    <a:pt x="0" y="470558"/>
                    <a:pt x="0" y="457769"/>
                  </a:cubicBezTo>
                  <a:lnTo>
                    <a:pt x="0" y="48220"/>
                  </a:lnTo>
                  <a:cubicBezTo>
                    <a:pt x="0" y="35431"/>
                    <a:pt x="5080" y="23166"/>
                    <a:pt x="14123" y="14123"/>
                  </a:cubicBezTo>
                  <a:cubicBezTo>
                    <a:pt x="23166" y="5080"/>
                    <a:pt x="35431" y="0"/>
                    <a:pt x="4822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2156596" cy="5536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9957108" y="7965908"/>
            <a:ext cx="318165" cy="1358716"/>
          </a:xfrm>
          <a:custGeom>
            <a:avLst/>
            <a:gdLst/>
            <a:ahLst/>
            <a:cxnLst/>
            <a:rect l="l" t="t" r="r" b="b"/>
            <a:pathLst>
              <a:path w="318165" h="1315720">
                <a:moveTo>
                  <a:pt x="0" y="0"/>
                </a:moveTo>
                <a:lnTo>
                  <a:pt x="318165" y="0"/>
                </a:lnTo>
                <a:lnTo>
                  <a:pt x="318165" y="1315719"/>
                </a:lnTo>
                <a:lnTo>
                  <a:pt x="0" y="13157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TextBox 16"/>
          <p:cNvSpPr txBox="1"/>
          <p:nvPr/>
        </p:nvSpPr>
        <p:spPr>
          <a:xfrm>
            <a:off x="1402691" y="421180"/>
            <a:ext cx="15846545" cy="870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510"/>
              </a:lnSpc>
            </a:pP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1-11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сыныптар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бойынша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«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Цифрлық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сауаттылық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», «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Информатика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»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пәнінің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электрондық</a:t>
            </a:r>
            <a:r>
              <a:rPr lang="en-US" sz="2700" b="1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700" b="1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оқулықтары</a:t>
            </a:r>
            <a:endParaRPr lang="en-US" sz="27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>
              <a:lnSpc>
                <a:spcPts val="3510"/>
              </a:lnSpc>
              <a:spcBef>
                <a:spcPct val="0"/>
              </a:spcBef>
            </a:pPr>
            <a:endParaRPr lang="en-US" sz="2700" b="1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480739" y="7957023"/>
            <a:ext cx="7274045" cy="1284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80"/>
              </a:lnSpc>
              <a:spcBef>
                <a:spcPct val="0"/>
              </a:spcBef>
            </a:pP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2023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жылдан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бастап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1,2,3-сыныпқа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арналған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«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Цифрлық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сауаттылық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»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пәнінен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баспа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оқулықсыз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электрондық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оқулық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2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әзірленуде</a:t>
            </a:r>
            <a:r>
              <a:rPr lang="kk-KZ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r>
              <a:rPr lang="en-US" sz="2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93821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4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-79494" y="1409855"/>
            <a:ext cx="5897179" cy="7716596"/>
          </a:xfrm>
          <a:custGeom>
            <a:avLst/>
            <a:gdLst/>
            <a:ahLst/>
            <a:cxnLst/>
            <a:rect l="l" t="t" r="r" b="b"/>
            <a:pathLst>
              <a:path w="3249531" h="4238868">
                <a:moveTo>
                  <a:pt x="0" y="0"/>
                </a:moveTo>
                <a:lnTo>
                  <a:pt x="3249531" y="0"/>
                </a:lnTo>
                <a:lnTo>
                  <a:pt x="3249531" y="4238868"/>
                </a:lnTo>
                <a:lnTo>
                  <a:pt x="0" y="42388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1755850" y="1179559"/>
            <a:ext cx="6013075" cy="4238868"/>
          </a:xfrm>
          <a:custGeom>
            <a:avLst/>
            <a:gdLst/>
            <a:ahLst/>
            <a:cxnLst/>
            <a:rect l="l" t="t" r="r" b="b"/>
            <a:pathLst>
              <a:path w="6013075" h="4238868">
                <a:moveTo>
                  <a:pt x="0" y="0"/>
                </a:moveTo>
                <a:lnTo>
                  <a:pt x="6013075" y="0"/>
                </a:lnTo>
                <a:lnTo>
                  <a:pt x="6013075" y="4238868"/>
                </a:lnTo>
                <a:lnTo>
                  <a:pt x="0" y="42388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1536546" y="5833516"/>
            <a:ext cx="6872212" cy="3292935"/>
          </a:xfrm>
          <a:custGeom>
            <a:avLst/>
            <a:gdLst/>
            <a:ahLst/>
            <a:cxnLst/>
            <a:rect l="l" t="t" r="r" b="b"/>
            <a:pathLst>
              <a:path w="6872212" h="3292935">
                <a:moveTo>
                  <a:pt x="0" y="0"/>
                </a:moveTo>
                <a:lnTo>
                  <a:pt x="6872212" y="0"/>
                </a:lnTo>
                <a:lnTo>
                  <a:pt x="6872212" y="3292935"/>
                </a:lnTo>
                <a:lnTo>
                  <a:pt x="0" y="32929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6237845" y="1324471"/>
            <a:ext cx="4630949" cy="3378660"/>
          </a:xfrm>
          <a:custGeom>
            <a:avLst/>
            <a:gdLst/>
            <a:ahLst/>
            <a:cxnLst/>
            <a:rect l="l" t="t" r="r" b="b"/>
            <a:pathLst>
              <a:path w="4630949" h="3378660">
                <a:moveTo>
                  <a:pt x="0" y="0"/>
                </a:moveTo>
                <a:lnTo>
                  <a:pt x="4630949" y="0"/>
                </a:lnTo>
                <a:lnTo>
                  <a:pt x="4630949" y="3378660"/>
                </a:lnTo>
                <a:lnTo>
                  <a:pt x="0" y="33786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5933121" y="4818845"/>
            <a:ext cx="5402569" cy="3211529"/>
          </a:xfrm>
          <a:custGeom>
            <a:avLst/>
            <a:gdLst/>
            <a:ahLst/>
            <a:cxnLst/>
            <a:rect l="l" t="t" r="r" b="b"/>
            <a:pathLst>
              <a:path w="4357782" h="2610355">
                <a:moveTo>
                  <a:pt x="0" y="0"/>
                </a:moveTo>
                <a:lnTo>
                  <a:pt x="4357782" y="0"/>
                </a:lnTo>
                <a:lnTo>
                  <a:pt x="4357782" y="2610355"/>
                </a:lnTo>
                <a:lnTo>
                  <a:pt x="0" y="26103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>
          <a:xfrm>
            <a:off x="6511012" y="8312194"/>
            <a:ext cx="4357782" cy="1628514"/>
          </a:xfrm>
          <a:custGeom>
            <a:avLst/>
            <a:gdLst/>
            <a:ahLst/>
            <a:cxnLst/>
            <a:rect l="l" t="t" r="r" b="b"/>
            <a:pathLst>
              <a:path w="4357782" h="1628514">
                <a:moveTo>
                  <a:pt x="0" y="0"/>
                </a:moveTo>
                <a:lnTo>
                  <a:pt x="4357782" y="0"/>
                </a:lnTo>
                <a:lnTo>
                  <a:pt x="4357782" y="1628513"/>
                </a:lnTo>
                <a:lnTo>
                  <a:pt x="0" y="16285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2" name="TextBox 12"/>
          <p:cNvSpPr txBox="1"/>
          <p:nvPr/>
        </p:nvSpPr>
        <p:spPr>
          <a:xfrm>
            <a:off x="602545" y="125591"/>
            <a:ext cx="17808695" cy="1198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0"/>
              </a:lnSpc>
            </a:pP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Қазақстан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Республикасы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</a:p>
          <a:p>
            <a:pPr algn="ctr">
              <a:lnSpc>
                <a:spcPts val="3190"/>
              </a:lnSpc>
            </a:pP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Оқу-ағарту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министрлігінің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бұйрығымен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2900" spc="-14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бекітілген</a:t>
            </a:r>
            <a:r>
              <a:rPr lang="en-US" sz="2900" spc="-14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(№ 60 11.03.2024ж.)</a:t>
            </a:r>
          </a:p>
          <a:p>
            <a:pPr algn="ctr">
              <a:lnSpc>
                <a:spcPts val="3190"/>
              </a:lnSpc>
            </a:pPr>
            <a:endParaRPr lang="en-US" sz="2900" spc="-145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</p:spTree>
    <p:extLst>
      <p:ext uri="{BB962C8B-B14F-4D97-AF65-F5344CB8AC3E}">
        <p14:creationId xmlns:p14="http://schemas.microsoft.com/office/powerpoint/2010/main" val="29218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 flipV="1">
            <a:off x="3480791" y="2006917"/>
            <a:ext cx="11269268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407059" y="624966"/>
            <a:ext cx="8272553" cy="8610600"/>
          </a:xfrm>
          <a:custGeom>
            <a:avLst/>
            <a:gdLst/>
            <a:ahLst/>
            <a:cxnLst/>
            <a:rect l="l" t="t" r="r" b="b"/>
            <a:pathLst>
              <a:path w="7009387" h="7057134">
                <a:moveTo>
                  <a:pt x="0" y="0"/>
                </a:moveTo>
                <a:lnTo>
                  <a:pt x="7009387" y="0"/>
                </a:lnTo>
                <a:lnTo>
                  <a:pt x="7009387" y="7057135"/>
                </a:lnTo>
                <a:lnTo>
                  <a:pt x="0" y="7057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ru-RU" dirty="0"/>
          </a:p>
        </p:txBody>
      </p:sp>
      <p:sp>
        <p:nvSpPr>
          <p:cNvPr id="9" name="TextBox 9"/>
          <p:cNvSpPr txBox="1"/>
          <p:nvPr/>
        </p:nvSpPr>
        <p:spPr>
          <a:xfrm>
            <a:off x="8963892" y="2980372"/>
            <a:ext cx="9290861" cy="49563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32" lvl="1" indent="-291466" algn="l">
              <a:lnSpc>
                <a:spcPts val="3510"/>
              </a:lnSpc>
              <a:buFont typeface="Arial"/>
              <a:buChar char="•"/>
            </a:pP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App-store, Google play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қосымшалары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арқылы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 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ұялы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телефонға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kk-KZ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кез келген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сандық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құрылғыларға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жүктеп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алыңыз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lang="kk-KZ" sz="40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291466" lvl="1" algn="l">
              <a:lnSpc>
                <a:spcPts val="3510"/>
              </a:lnSpc>
            </a:pPr>
            <a:endParaRPr lang="en-US" sz="40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82932" lvl="1" indent="-291466" algn="l">
              <a:lnSpc>
                <a:spcPts val="3510"/>
              </a:lnSpc>
              <a:buFont typeface="Arial"/>
              <a:buChar char="•"/>
            </a:pPr>
            <a:r>
              <a:rPr lang="kk-KZ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Қажетті о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қулық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kk-KZ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немесе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оқу-әдістемелік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кешенді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интернетсіз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қолданыңыз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</a:t>
            </a:r>
            <a:endParaRPr lang="kk-KZ" sz="40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82932" lvl="1" indent="-291466" algn="l">
              <a:lnSpc>
                <a:spcPts val="3510"/>
              </a:lnSpc>
              <a:buFont typeface="Arial"/>
              <a:buChar char="•"/>
            </a:pPr>
            <a:endParaRPr lang="en-US" sz="40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582932" lvl="1" indent="-291466" algn="l">
              <a:lnSpc>
                <a:spcPts val="3510"/>
              </a:lnSpc>
              <a:spcBef>
                <a:spcPct val="0"/>
              </a:spcBef>
              <a:buFont typeface="Arial"/>
              <a:buChar char="•"/>
            </a:pP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Мультимедиалық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қосымшалар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мен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материалы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интерактивті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режімде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kk-KZ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жұмыс жасайды</a:t>
            </a:r>
            <a:r>
              <a:rPr lang="en-US" sz="40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.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9106798" y="1090456"/>
            <a:ext cx="7962001" cy="606000"/>
            <a:chOff x="0" y="0"/>
            <a:chExt cx="1809623" cy="1493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09623" cy="149390"/>
            </a:xfrm>
            <a:custGeom>
              <a:avLst/>
              <a:gdLst/>
              <a:ahLst/>
              <a:cxnLst/>
              <a:rect l="l" t="t" r="r" b="b"/>
              <a:pathLst>
                <a:path w="1809623" h="149390">
                  <a:moveTo>
                    <a:pt x="74695" y="0"/>
                  </a:moveTo>
                  <a:lnTo>
                    <a:pt x="1734928" y="0"/>
                  </a:lnTo>
                  <a:cubicBezTo>
                    <a:pt x="1754738" y="0"/>
                    <a:pt x="1773737" y="7870"/>
                    <a:pt x="1787745" y="21878"/>
                  </a:cubicBezTo>
                  <a:cubicBezTo>
                    <a:pt x="1801753" y="35886"/>
                    <a:pt x="1809623" y="54885"/>
                    <a:pt x="1809623" y="74695"/>
                  </a:cubicBezTo>
                  <a:lnTo>
                    <a:pt x="1809623" y="74695"/>
                  </a:lnTo>
                  <a:cubicBezTo>
                    <a:pt x="1809623" y="94505"/>
                    <a:pt x="1801753" y="113504"/>
                    <a:pt x="1787745" y="127512"/>
                  </a:cubicBezTo>
                  <a:cubicBezTo>
                    <a:pt x="1773737" y="141520"/>
                    <a:pt x="1754738" y="149390"/>
                    <a:pt x="1734928" y="149390"/>
                  </a:cubicBezTo>
                  <a:lnTo>
                    <a:pt x="74695" y="149390"/>
                  </a:lnTo>
                  <a:cubicBezTo>
                    <a:pt x="54885" y="149390"/>
                    <a:pt x="35886" y="141520"/>
                    <a:pt x="21878" y="127512"/>
                  </a:cubicBezTo>
                  <a:cubicBezTo>
                    <a:pt x="7870" y="113504"/>
                    <a:pt x="0" y="94505"/>
                    <a:pt x="0" y="74695"/>
                  </a:cubicBezTo>
                  <a:lnTo>
                    <a:pt x="0" y="74695"/>
                  </a:lnTo>
                  <a:cubicBezTo>
                    <a:pt x="0" y="54885"/>
                    <a:pt x="7870" y="35886"/>
                    <a:pt x="21878" y="21878"/>
                  </a:cubicBezTo>
                  <a:cubicBezTo>
                    <a:pt x="35886" y="7870"/>
                    <a:pt x="54885" y="0"/>
                    <a:pt x="7469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809623" cy="206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0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9223591" y="1041580"/>
            <a:ext cx="604111" cy="579947"/>
          </a:xfrm>
          <a:custGeom>
            <a:avLst/>
            <a:gdLst/>
            <a:ahLst/>
            <a:cxnLst/>
            <a:rect l="l" t="t" r="r" b="b"/>
            <a:pathLst>
              <a:path w="604111" h="579947">
                <a:moveTo>
                  <a:pt x="0" y="0"/>
                </a:moveTo>
                <a:lnTo>
                  <a:pt x="604111" y="0"/>
                </a:lnTo>
                <a:lnTo>
                  <a:pt x="604111" y="579947"/>
                </a:lnTo>
                <a:lnTo>
                  <a:pt x="0" y="579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7EF58-9731-8FA8-FEE6-2937A5A3A5D7}"/>
              </a:ext>
            </a:extLst>
          </p:cNvPr>
          <p:cNvSpPr txBox="1"/>
          <p:nvPr/>
        </p:nvSpPr>
        <p:spPr>
          <a:xfrm>
            <a:off x="9598765" y="1117818"/>
            <a:ext cx="7393722" cy="5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1466" lvl="1" algn="ctr">
              <a:lnSpc>
                <a:spcPts val="3510"/>
              </a:lnSpc>
            </a:pPr>
            <a:r>
              <a:rPr lang="en-US" sz="32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OFFLINE  </a:t>
            </a:r>
            <a:r>
              <a:rPr lang="kk-KZ" sz="32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ЭЛЕКТРОНДЫҚ ОҚУЛЫҚ</a:t>
            </a:r>
            <a:endParaRPr lang="en-US" sz="32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  <p:extLst>
      <p:ext uri="{BB962C8B-B14F-4D97-AF65-F5344CB8AC3E}">
        <p14:creationId xmlns:p14="http://schemas.microsoft.com/office/powerpoint/2010/main" val="3632882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771525" y="1028700"/>
            <a:ext cx="1602752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>
            <a:off x="609600" y="190500"/>
            <a:ext cx="17516475" cy="509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Qamqor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– </a:t>
            </a:r>
            <a:r>
              <a:rPr lang="kk-KZ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жасанды интеллект қызметі</a:t>
            </a:r>
            <a:endParaRPr lang="en-US" sz="3500" spc="-175" dirty="0">
              <a:solidFill>
                <a:srgbClr val="FFFFFF"/>
              </a:solidFill>
              <a:latin typeface="TT Lakes Neue Extended Bold"/>
              <a:ea typeface="TT Lakes Neue Extended Bold"/>
              <a:cs typeface="TT Lakes Neue Extended Bold"/>
              <a:sym typeface="TT Lakes Neue Extended Bold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9B804B0-A63B-D111-1314-D4827255AC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Изображение выглядит как текст, снимок экрана, программное обеспечени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44D2B445-79C6-9C33-1AAC-1380E7091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7"/>
          <a:stretch/>
        </p:blipFill>
        <p:spPr>
          <a:xfrm>
            <a:off x="2204416" y="1104900"/>
            <a:ext cx="13879167" cy="877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159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9794" y="-89159"/>
            <a:ext cx="18627588" cy="10465318"/>
          </a:xfrm>
          <a:custGeom>
            <a:avLst/>
            <a:gdLst/>
            <a:ahLst/>
            <a:cxnLst/>
            <a:rect l="l" t="t" r="r" b="b"/>
            <a:pathLst>
              <a:path w="18627588" h="10465318">
                <a:moveTo>
                  <a:pt x="0" y="0"/>
                </a:moveTo>
                <a:lnTo>
                  <a:pt x="18627588" y="0"/>
                </a:lnTo>
                <a:lnTo>
                  <a:pt x="18627588" y="10465318"/>
                </a:lnTo>
                <a:lnTo>
                  <a:pt x="0" y="104653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AutoShape 3"/>
          <p:cNvSpPr/>
          <p:nvPr/>
        </p:nvSpPr>
        <p:spPr>
          <a:xfrm>
            <a:off x="0" y="1033462"/>
            <a:ext cx="18447183" cy="0"/>
          </a:xfrm>
          <a:prstGeom prst="line">
            <a:avLst/>
          </a:prstGeom>
          <a:ln w="9525" cap="flat">
            <a:solidFill>
              <a:srgbClr val="FFFFFF">
                <a:alpha val="26667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5" name="AutoShape 5"/>
          <p:cNvSpPr/>
          <p:nvPr/>
        </p:nvSpPr>
        <p:spPr>
          <a:xfrm>
            <a:off x="771525" y="952500"/>
            <a:ext cx="16027520" cy="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4743432" y="1650224"/>
            <a:ext cx="13163567" cy="3147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10"/>
              </a:lnSpc>
            </a:pP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PISA 2022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бағалауына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81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ел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қатысып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,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Қазақстандық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оқушылардың</a:t>
            </a:r>
            <a:r>
              <a:rPr lang="kk-KZ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жетістіктері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келесідей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көрсеткіш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көрсеткен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: </a:t>
            </a:r>
            <a:endParaRPr lang="kk-KZ" sz="36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algn="ctr">
              <a:lnSpc>
                <a:spcPts val="3510"/>
              </a:lnSpc>
            </a:pPr>
            <a:endParaRPr lang="en-US" sz="36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457200" indent="-457200">
              <a:lnSpc>
                <a:spcPts val="351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·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Математикалық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сауаттылық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– 425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балл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/ 46-орын. </a:t>
            </a:r>
          </a:p>
          <a:p>
            <a:pPr marL="457200" indent="-457200">
              <a:lnSpc>
                <a:spcPts val="351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·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Оқу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сауаттылығы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– 386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балл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/ 61-орын. </a:t>
            </a:r>
          </a:p>
          <a:p>
            <a:pPr marL="457200" indent="-457200">
              <a:lnSpc>
                <a:spcPts val="3510"/>
              </a:lnSpc>
              <a:buFont typeface="Wingdings" panose="05000000000000000000" pitchFamily="2" charset="2"/>
              <a:buChar char="Ø"/>
            </a:pP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·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Жаратылыстану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сауаттылық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деңгейі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– 423 </a:t>
            </a:r>
            <a:r>
              <a:rPr lang="en-US" sz="3600" dirty="0" err="1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балл</a:t>
            </a:r>
            <a:r>
              <a:rPr lang="en-US" sz="3600" dirty="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/ 49-орын.</a:t>
            </a:r>
          </a:p>
          <a:p>
            <a:pPr marL="0" lvl="0" indent="0" algn="ctr">
              <a:lnSpc>
                <a:spcPts val="3510"/>
              </a:lnSpc>
              <a:spcBef>
                <a:spcPct val="0"/>
              </a:spcBef>
            </a:pPr>
            <a:endParaRPr lang="en-US" sz="3600" dirty="0">
              <a:solidFill>
                <a:srgbClr val="FFFFF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8471" y="268084"/>
            <a:ext cx="18056345" cy="50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TopIQ.kz – </a:t>
            </a: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арқылы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білім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сапасын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қалай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kk-KZ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жақсарта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 </a:t>
            </a:r>
            <a:r>
              <a:rPr lang="en-US" sz="3500" spc="-175" dirty="0" err="1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аламыз</a:t>
            </a:r>
            <a:r>
              <a:rPr lang="en-US" sz="3500" spc="-175" dirty="0">
                <a:solidFill>
                  <a:srgbClr val="FFFFFF"/>
                </a:solidFill>
                <a:latin typeface="TT Lakes Neue Extended Bold"/>
                <a:ea typeface="TT Lakes Neue Extended Bold"/>
                <a:cs typeface="TT Lakes Neue Extended Bold"/>
                <a:sym typeface="TT Lakes Neue Extended Bold"/>
              </a:rPr>
              <a:t>?</a:t>
            </a:r>
          </a:p>
        </p:txBody>
      </p:sp>
      <p:grpSp>
        <p:nvGrpSpPr>
          <p:cNvPr id="26" name="Group 93">
            <a:extLst>
              <a:ext uri="{FF2B5EF4-FFF2-40B4-BE49-F238E27FC236}">
                <a16:creationId xmlns:a16="http://schemas.microsoft.com/office/drawing/2014/main" id="{74B3EC67-9456-B643-0E61-EEAEDA644DFC}"/>
              </a:ext>
            </a:extLst>
          </p:cNvPr>
          <p:cNvGrpSpPr/>
          <p:nvPr/>
        </p:nvGrpSpPr>
        <p:grpSpPr>
          <a:xfrm>
            <a:off x="5791200" y="5414834"/>
            <a:ext cx="7010400" cy="4604082"/>
            <a:chOff x="6479088" y="2878996"/>
            <a:chExt cx="4356535" cy="3317484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CF003AD5-F5FF-24F5-009C-C23D953183C3}"/>
                </a:ext>
              </a:extLst>
            </p:cNvPr>
            <p:cNvGrpSpPr/>
            <p:nvPr/>
          </p:nvGrpSpPr>
          <p:grpSpPr>
            <a:xfrm>
              <a:off x="7466572" y="3906392"/>
              <a:ext cx="2146278" cy="2147464"/>
              <a:chOff x="2265079" y="1581548"/>
              <a:chExt cx="3028217" cy="3029891"/>
            </a:xfrm>
          </p:grpSpPr>
          <p:sp>
            <p:nvSpPr>
              <p:cNvPr id="74" name="Freeform: Shape 3">
                <a:extLst>
                  <a:ext uri="{FF2B5EF4-FFF2-40B4-BE49-F238E27FC236}">
                    <a16:creationId xmlns:a16="http://schemas.microsoft.com/office/drawing/2014/main" id="{12469E6C-D654-37B1-0844-21C8EC25FA41}"/>
                  </a:ext>
                </a:extLst>
              </p:cNvPr>
              <p:cNvSpPr/>
              <p:nvPr/>
            </p:nvSpPr>
            <p:spPr>
              <a:xfrm>
                <a:off x="2265854" y="1584775"/>
                <a:ext cx="3026664" cy="302666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 w="9525" cap="flat">
                <a:noFill/>
                <a:prstDash val="solid"/>
                <a:miter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: Shape 4">
                <a:extLst>
                  <a:ext uri="{FF2B5EF4-FFF2-40B4-BE49-F238E27FC236}">
                    <a16:creationId xmlns:a16="http://schemas.microsoft.com/office/drawing/2014/main" id="{D86C770D-34A1-EFFF-E1FF-D013D00D88D3}"/>
                  </a:ext>
                </a:extLst>
              </p:cNvPr>
              <p:cNvSpPr/>
              <p:nvPr/>
            </p:nvSpPr>
            <p:spPr>
              <a:xfrm>
                <a:off x="2265079" y="1581548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28" name="Group 5">
              <a:extLst>
                <a:ext uri="{FF2B5EF4-FFF2-40B4-BE49-F238E27FC236}">
                  <a16:creationId xmlns:a16="http://schemas.microsoft.com/office/drawing/2014/main" id="{69EC1349-A1BC-8AB0-14A7-B29E9606A3CB}"/>
                </a:ext>
              </a:extLst>
            </p:cNvPr>
            <p:cNvGrpSpPr/>
            <p:nvPr/>
          </p:nvGrpSpPr>
          <p:grpSpPr>
            <a:xfrm>
              <a:off x="6499276" y="4972342"/>
              <a:ext cx="1392330" cy="1224138"/>
              <a:chOff x="3983887" y="4061275"/>
              <a:chExt cx="2122406" cy="1866023"/>
            </a:xfrm>
          </p:grpSpPr>
          <p:grpSp>
            <p:nvGrpSpPr>
              <p:cNvPr id="59" name="Group 6">
                <a:extLst>
                  <a:ext uri="{FF2B5EF4-FFF2-40B4-BE49-F238E27FC236}">
                    <a16:creationId xmlns:a16="http://schemas.microsoft.com/office/drawing/2014/main" id="{62EA057A-4BF0-8501-837F-31B4B144401B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2" name="Freeform 15">
                  <a:extLst>
                    <a:ext uri="{FF2B5EF4-FFF2-40B4-BE49-F238E27FC236}">
                      <a16:creationId xmlns:a16="http://schemas.microsoft.com/office/drawing/2014/main" id="{B47B383D-CC0D-7C49-AC9E-BE4D2451688F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73" name="Rectangle 22">
                  <a:extLst>
                    <a:ext uri="{FF2B5EF4-FFF2-40B4-BE49-F238E27FC236}">
                      <a16:creationId xmlns:a16="http://schemas.microsoft.com/office/drawing/2014/main" id="{A02D6B4F-2B94-D6FB-7845-34A79A8E9AF0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0" name="Group 7">
                <a:extLst>
                  <a:ext uri="{FF2B5EF4-FFF2-40B4-BE49-F238E27FC236}">
                    <a16:creationId xmlns:a16="http://schemas.microsoft.com/office/drawing/2014/main" id="{5B09FA90-3C4D-EDAB-CCB2-E860417C9ED8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0" name="Freeform 18">
                  <a:extLst>
                    <a:ext uri="{FF2B5EF4-FFF2-40B4-BE49-F238E27FC236}">
                      <a16:creationId xmlns:a16="http://schemas.microsoft.com/office/drawing/2014/main" id="{1CD6D43B-9873-694F-7883-FF8A255D5AC7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71" name="Freeform 19">
                  <a:extLst>
                    <a:ext uri="{FF2B5EF4-FFF2-40B4-BE49-F238E27FC236}">
                      <a16:creationId xmlns:a16="http://schemas.microsoft.com/office/drawing/2014/main" id="{4A7301E5-E2DC-CC00-FC1A-7BB8B10FF241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1" name="Group 8">
                <a:extLst>
                  <a:ext uri="{FF2B5EF4-FFF2-40B4-BE49-F238E27FC236}">
                    <a16:creationId xmlns:a16="http://schemas.microsoft.com/office/drawing/2014/main" id="{1800DD15-62E3-2D85-5CD3-18F33B1DCFD8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8" name="Freeform 21">
                  <a:extLst>
                    <a:ext uri="{FF2B5EF4-FFF2-40B4-BE49-F238E27FC236}">
                      <a16:creationId xmlns:a16="http://schemas.microsoft.com/office/drawing/2014/main" id="{DFCE3564-921A-FEF8-1A46-F0DAF8426EEE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9" name="Rectangle 22">
                  <a:extLst>
                    <a:ext uri="{FF2B5EF4-FFF2-40B4-BE49-F238E27FC236}">
                      <a16:creationId xmlns:a16="http://schemas.microsoft.com/office/drawing/2014/main" id="{69BDF444-5969-97EB-4D30-018C2186FFFE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2" name="Group 9">
                <a:extLst>
                  <a:ext uri="{FF2B5EF4-FFF2-40B4-BE49-F238E27FC236}">
                    <a16:creationId xmlns:a16="http://schemas.microsoft.com/office/drawing/2014/main" id="{1FBC1E89-4957-D203-8B78-212A09743758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6" name="Freeform 24">
                  <a:extLst>
                    <a:ext uri="{FF2B5EF4-FFF2-40B4-BE49-F238E27FC236}">
                      <a16:creationId xmlns:a16="http://schemas.microsoft.com/office/drawing/2014/main" id="{C8881275-A15E-4FC2-839B-08992F364487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7" name="Rectangle 22">
                  <a:extLst>
                    <a:ext uri="{FF2B5EF4-FFF2-40B4-BE49-F238E27FC236}">
                      <a16:creationId xmlns:a16="http://schemas.microsoft.com/office/drawing/2014/main" id="{821AF537-EEAD-19AB-6EB8-EC0629A4B662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63" name="Group 10">
                <a:extLst>
                  <a:ext uri="{FF2B5EF4-FFF2-40B4-BE49-F238E27FC236}">
                    <a16:creationId xmlns:a16="http://schemas.microsoft.com/office/drawing/2014/main" id="{56CDC1F5-C1B6-7BA6-872E-EA9A8011D41C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Freeform 27">
                  <a:extLst>
                    <a:ext uri="{FF2B5EF4-FFF2-40B4-BE49-F238E27FC236}">
                      <a16:creationId xmlns:a16="http://schemas.microsoft.com/office/drawing/2014/main" id="{BA733AD1-E2E2-6031-0241-7D47D8D9A24B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65" name="Freeform 28">
                  <a:extLst>
                    <a:ext uri="{FF2B5EF4-FFF2-40B4-BE49-F238E27FC236}">
                      <a16:creationId xmlns:a16="http://schemas.microsoft.com/office/drawing/2014/main" id="{1F86D147-A7CF-6256-5E00-0FFC712CC9BF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29" name="Group 21">
              <a:extLst>
                <a:ext uri="{FF2B5EF4-FFF2-40B4-BE49-F238E27FC236}">
                  <a16:creationId xmlns:a16="http://schemas.microsoft.com/office/drawing/2014/main" id="{B8C09C38-9A6C-C905-905D-C9B4A175EF04}"/>
                </a:ext>
              </a:extLst>
            </p:cNvPr>
            <p:cNvGrpSpPr/>
            <p:nvPr/>
          </p:nvGrpSpPr>
          <p:grpSpPr>
            <a:xfrm flipH="1">
              <a:off x="9228691" y="4969150"/>
              <a:ext cx="1392330" cy="1224138"/>
              <a:chOff x="3983887" y="4061275"/>
              <a:chExt cx="2122406" cy="1866023"/>
            </a:xfrm>
          </p:grpSpPr>
          <p:grpSp>
            <p:nvGrpSpPr>
              <p:cNvPr id="44" name="Group 22">
                <a:extLst>
                  <a:ext uri="{FF2B5EF4-FFF2-40B4-BE49-F238E27FC236}">
                    <a16:creationId xmlns:a16="http://schemas.microsoft.com/office/drawing/2014/main" id="{44347750-E606-5746-9BE6-AF38D1EBBEE3}"/>
                  </a:ext>
                </a:extLst>
              </p:cNvPr>
              <p:cNvGrpSpPr/>
              <p:nvPr/>
            </p:nvGrpSpPr>
            <p:grpSpPr>
              <a:xfrm>
                <a:off x="3983887" y="5358975"/>
                <a:ext cx="2049157" cy="568323"/>
                <a:chOff x="3622676" y="3492499"/>
                <a:chExt cx="2575763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7" name="Freeform 15">
                  <a:extLst>
                    <a:ext uri="{FF2B5EF4-FFF2-40B4-BE49-F238E27FC236}">
                      <a16:creationId xmlns:a16="http://schemas.microsoft.com/office/drawing/2014/main" id="{A5EADB92-DF6B-6775-F175-EAADAC91E736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763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2985"/>
                    <a:gd name="connsiteY0" fmla="*/ 0 h 714375"/>
                    <a:gd name="connsiteX1" fmla="*/ 6350 w 2572985"/>
                    <a:gd name="connsiteY1" fmla="*/ 177800 h 714375"/>
                    <a:gd name="connsiteX2" fmla="*/ 9525 w 2572985"/>
                    <a:gd name="connsiteY2" fmla="*/ 266700 h 714375"/>
                    <a:gd name="connsiteX3" fmla="*/ 2460625 w 2572985"/>
                    <a:gd name="connsiteY3" fmla="*/ 273050 h 714375"/>
                    <a:gd name="connsiteX4" fmla="*/ 2457450 w 2572985"/>
                    <a:gd name="connsiteY4" fmla="*/ 587375 h 714375"/>
                    <a:gd name="connsiteX5" fmla="*/ 66675 w 2572985"/>
                    <a:gd name="connsiteY5" fmla="*/ 590550 h 714375"/>
                    <a:gd name="connsiteX6" fmla="*/ 88900 w 2572985"/>
                    <a:gd name="connsiteY6" fmla="*/ 593725 h 714375"/>
                    <a:gd name="connsiteX7" fmla="*/ 92075 w 2572985"/>
                    <a:gd name="connsiteY7" fmla="*/ 546100 h 714375"/>
                    <a:gd name="connsiteX8" fmla="*/ 0 w 2572985"/>
                    <a:gd name="connsiteY8" fmla="*/ 619125 h 714375"/>
                    <a:gd name="connsiteX9" fmla="*/ 6350 w 2572985"/>
                    <a:gd name="connsiteY9" fmla="*/ 714375 h 714375"/>
                    <a:gd name="connsiteX10" fmla="*/ 2565400 w 2572985"/>
                    <a:gd name="connsiteY10" fmla="*/ 714375 h 714375"/>
                    <a:gd name="connsiteX11" fmla="*/ 2565567 w 2572985"/>
                    <a:gd name="connsiteY11" fmla="*/ 205427 h 714375"/>
                    <a:gd name="connsiteX12" fmla="*/ 2295525 w 2572985"/>
                    <a:gd name="connsiteY12" fmla="*/ 0 h 714375"/>
                    <a:gd name="connsiteX13" fmla="*/ 225425 w 2572985"/>
                    <a:gd name="connsiteY13" fmla="*/ 0 h 714375"/>
                    <a:gd name="connsiteX0" fmla="*/ 225425 w 2575763"/>
                    <a:gd name="connsiteY0" fmla="*/ 0 h 714375"/>
                    <a:gd name="connsiteX1" fmla="*/ 6350 w 2575763"/>
                    <a:gd name="connsiteY1" fmla="*/ 177800 h 714375"/>
                    <a:gd name="connsiteX2" fmla="*/ 9525 w 2575763"/>
                    <a:gd name="connsiteY2" fmla="*/ 266700 h 714375"/>
                    <a:gd name="connsiteX3" fmla="*/ 2460625 w 2575763"/>
                    <a:gd name="connsiteY3" fmla="*/ 273050 h 714375"/>
                    <a:gd name="connsiteX4" fmla="*/ 2457450 w 2575763"/>
                    <a:gd name="connsiteY4" fmla="*/ 587375 h 714375"/>
                    <a:gd name="connsiteX5" fmla="*/ 66675 w 2575763"/>
                    <a:gd name="connsiteY5" fmla="*/ 590550 h 714375"/>
                    <a:gd name="connsiteX6" fmla="*/ 88900 w 2575763"/>
                    <a:gd name="connsiteY6" fmla="*/ 593725 h 714375"/>
                    <a:gd name="connsiteX7" fmla="*/ 92075 w 2575763"/>
                    <a:gd name="connsiteY7" fmla="*/ 546100 h 714375"/>
                    <a:gd name="connsiteX8" fmla="*/ 0 w 2575763"/>
                    <a:gd name="connsiteY8" fmla="*/ 619125 h 714375"/>
                    <a:gd name="connsiteX9" fmla="*/ 6350 w 2575763"/>
                    <a:gd name="connsiteY9" fmla="*/ 714375 h 714375"/>
                    <a:gd name="connsiteX10" fmla="*/ 2565400 w 2575763"/>
                    <a:gd name="connsiteY10" fmla="*/ 714375 h 714375"/>
                    <a:gd name="connsiteX11" fmla="*/ 2574145 w 2575763"/>
                    <a:gd name="connsiteY11" fmla="*/ 205427 h 714375"/>
                    <a:gd name="connsiteX12" fmla="*/ 2295525 w 2575763"/>
                    <a:gd name="connsiteY12" fmla="*/ 0 h 714375"/>
                    <a:gd name="connsiteX13" fmla="*/ 225425 w 2575763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763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2028" y="381110"/>
                        <a:pt x="2574145" y="205427"/>
                      </a:cubicBezTo>
                      <a:cubicBezTo>
                        <a:pt x="2488420" y="123935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>
                  <a:outerShdw blurRad="76200" dist="12700" dir="8100000" sy="-23000" kx="8004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8" name="Rectangle 22">
                  <a:extLst>
                    <a:ext uri="{FF2B5EF4-FFF2-40B4-BE49-F238E27FC236}">
                      <a16:creationId xmlns:a16="http://schemas.microsoft.com/office/drawing/2014/main" id="{FDDE5729-C204-1F69-84DE-83CA9FA981DD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5" name="Group 23">
                <a:extLst>
                  <a:ext uri="{FF2B5EF4-FFF2-40B4-BE49-F238E27FC236}">
                    <a16:creationId xmlns:a16="http://schemas.microsoft.com/office/drawing/2014/main" id="{4DB7AE53-7276-4B65-2B96-581C6317C203}"/>
                  </a:ext>
                </a:extLst>
              </p:cNvPr>
              <p:cNvGrpSpPr/>
              <p:nvPr/>
            </p:nvGrpSpPr>
            <p:grpSpPr>
              <a:xfrm>
                <a:off x="4035197" y="5083389"/>
                <a:ext cx="2071096" cy="442029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5" name="Freeform 18">
                  <a:extLst>
                    <a:ext uri="{FF2B5EF4-FFF2-40B4-BE49-F238E27FC236}">
                      <a16:creationId xmlns:a16="http://schemas.microsoft.com/office/drawing/2014/main" id="{F32CE460-2C3D-E72F-5733-A7DEDF0EB6DB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  <p:sp>
              <p:nvSpPr>
                <p:cNvPr id="56" name="Freeform 19">
                  <a:extLst>
                    <a:ext uri="{FF2B5EF4-FFF2-40B4-BE49-F238E27FC236}">
                      <a16:creationId xmlns:a16="http://schemas.microsoft.com/office/drawing/2014/main" id="{E09B2F7C-E045-FD8B-2B05-E5228AD81FCD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6" name="Group 24">
                <a:extLst>
                  <a:ext uri="{FF2B5EF4-FFF2-40B4-BE49-F238E27FC236}">
                    <a16:creationId xmlns:a16="http://schemas.microsoft.com/office/drawing/2014/main" id="{DBBBC770-122A-8089-BE9F-0C53618C7045}"/>
                  </a:ext>
                </a:extLst>
              </p:cNvPr>
              <p:cNvGrpSpPr/>
              <p:nvPr/>
            </p:nvGrpSpPr>
            <p:grpSpPr>
              <a:xfrm flipH="1">
                <a:off x="4155315" y="4711652"/>
                <a:ext cx="1753505" cy="486436"/>
                <a:chOff x="3622676" y="3492499"/>
                <a:chExt cx="2575177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Freeform 21">
                  <a:extLst>
                    <a:ext uri="{FF2B5EF4-FFF2-40B4-BE49-F238E27FC236}">
                      <a16:creationId xmlns:a16="http://schemas.microsoft.com/office/drawing/2014/main" id="{FAE39BB4-AA2C-55EC-9623-84BFF80E5ECB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5177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3535"/>
                    <a:gd name="connsiteY0" fmla="*/ 0 h 714375"/>
                    <a:gd name="connsiteX1" fmla="*/ 6350 w 2573535"/>
                    <a:gd name="connsiteY1" fmla="*/ 177800 h 714375"/>
                    <a:gd name="connsiteX2" fmla="*/ 9525 w 2573535"/>
                    <a:gd name="connsiteY2" fmla="*/ 266700 h 714375"/>
                    <a:gd name="connsiteX3" fmla="*/ 2460625 w 2573535"/>
                    <a:gd name="connsiteY3" fmla="*/ 273050 h 714375"/>
                    <a:gd name="connsiteX4" fmla="*/ 2457450 w 2573535"/>
                    <a:gd name="connsiteY4" fmla="*/ 587375 h 714375"/>
                    <a:gd name="connsiteX5" fmla="*/ 66675 w 2573535"/>
                    <a:gd name="connsiteY5" fmla="*/ 590550 h 714375"/>
                    <a:gd name="connsiteX6" fmla="*/ 88900 w 2573535"/>
                    <a:gd name="connsiteY6" fmla="*/ 593725 h 714375"/>
                    <a:gd name="connsiteX7" fmla="*/ 92075 w 2573535"/>
                    <a:gd name="connsiteY7" fmla="*/ 546100 h 714375"/>
                    <a:gd name="connsiteX8" fmla="*/ 0 w 2573535"/>
                    <a:gd name="connsiteY8" fmla="*/ 619125 h 714375"/>
                    <a:gd name="connsiteX9" fmla="*/ 6350 w 2573535"/>
                    <a:gd name="connsiteY9" fmla="*/ 714375 h 714375"/>
                    <a:gd name="connsiteX10" fmla="*/ 2565400 w 2573535"/>
                    <a:gd name="connsiteY10" fmla="*/ 714375 h 714375"/>
                    <a:gd name="connsiteX11" fmla="*/ 2567732 w 2573535"/>
                    <a:gd name="connsiteY11" fmla="*/ 201861 h 714375"/>
                    <a:gd name="connsiteX12" fmla="*/ 2295525 w 2573535"/>
                    <a:gd name="connsiteY12" fmla="*/ 0 h 714375"/>
                    <a:gd name="connsiteX13" fmla="*/ 225425 w 2573535"/>
                    <a:gd name="connsiteY13" fmla="*/ 0 h 714375"/>
                    <a:gd name="connsiteX0" fmla="*/ 225425 w 2575177"/>
                    <a:gd name="connsiteY0" fmla="*/ 0 h 714375"/>
                    <a:gd name="connsiteX1" fmla="*/ 6350 w 2575177"/>
                    <a:gd name="connsiteY1" fmla="*/ 177800 h 714375"/>
                    <a:gd name="connsiteX2" fmla="*/ 9525 w 2575177"/>
                    <a:gd name="connsiteY2" fmla="*/ 266700 h 714375"/>
                    <a:gd name="connsiteX3" fmla="*/ 2460625 w 2575177"/>
                    <a:gd name="connsiteY3" fmla="*/ 273050 h 714375"/>
                    <a:gd name="connsiteX4" fmla="*/ 2457450 w 2575177"/>
                    <a:gd name="connsiteY4" fmla="*/ 587375 h 714375"/>
                    <a:gd name="connsiteX5" fmla="*/ 66675 w 2575177"/>
                    <a:gd name="connsiteY5" fmla="*/ 590550 h 714375"/>
                    <a:gd name="connsiteX6" fmla="*/ 88900 w 2575177"/>
                    <a:gd name="connsiteY6" fmla="*/ 593725 h 714375"/>
                    <a:gd name="connsiteX7" fmla="*/ 92075 w 2575177"/>
                    <a:gd name="connsiteY7" fmla="*/ 546100 h 714375"/>
                    <a:gd name="connsiteX8" fmla="*/ 0 w 2575177"/>
                    <a:gd name="connsiteY8" fmla="*/ 619125 h 714375"/>
                    <a:gd name="connsiteX9" fmla="*/ 6350 w 2575177"/>
                    <a:gd name="connsiteY9" fmla="*/ 714375 h 714375"/>
                    <a:gd name="connsiteX10" fmla="*/ 2565400 w 2575177"/>
                    <a:gd name="connsiteY10" fmla="*/ 714375 h 714375"/>
                    <a:gd name="connsiteX11" fmla="*/ 2572743 w 2575177"/>
                    <a:gd name="connsiteY11" fmla="*/ 201861 h 714375"/>
                    <a:gd name="connsiteX12" fmla="*/ 2295525 w 2575177"/>
                    <a:gd name="connsiteY12" fmla="*/ 0 h 714375"/>
                    <a:gd name="connsiteX13" fmla="*/ 225425 w 2575177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5177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0626" y="377544"/>
                        <a:pt x="2572743" y="201861"/>
                      </a:cubicBezTo>
                      <a:cubicBezTo>
                        <a:pt x="2487018" y="120369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4" name="Rectangle 22">
                  <a:extLst>
                    <a:ext uri="{FF2B5EF4-FFF2-40B4-BE49-F238E27FC236}">
                      <a16:creationId xmlns:a16="http://schemas.microsoft.com/office/drawing/2014/main" id="{3C8456A8-FFAA-6032-8122-8C10C8A6185E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7" name="Group 25">
                <a:extLst>
                  <a:ext uri="{FF2B5EF4-FFF2-40B4-BE49-F238E27FC236}">
                    <a16:creationId xmlns:a16="http://schemas.microsoft.com/office/drawing/2014/main" id="{E7FA9AB6-92A8-AB6B-6988-683988CAF839}"/>
                  </a:ext>
                </a:extLst>
              </p:cNvPr>
              <p:cNvGrpSpPr/>
              <p:nvPr/>
            </p:nvGrpSpPr>
            <p:grpSpPr>
              <a:xfrm>
                <a:off x="4203709" y="4329734"/>
                <a:ext cx="1681345" cy="465751"/>
                <a:chOff x="3622676" y="3492499"/>
                <a:chExt cx="2578868" cy="71437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1" name="Freeform 24">
                  <a:extLst>
                    <a:ext uri="{FF2B5EF4-FFF2-40B4-BE49-F238E27FC236}">
                      <a16:creationId xmlns:a16="http://schemas.microsoft.com/office/drawing/2014/main" id="{5953FF77-2123-AA71-3EE4-7692FEEA2D64}"/>
                    </a:ext>
                  </a:extLst>
                </p:cNvPr>
                <p:cNvSpPr/>
                <p:nvPr/>
              </p:nvSpPr>
              <p:spPr>
                <a:xfrm>
                  <a:off x="3622676" y="3492499"/>
                  <a:ext cx="2578868" cy="714375"/>
                </a:xfrm>
                <a:custGeom>
                  <a:avLst/>
                  <a:gdLst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6350 w 2559050"/>
                    <a:gd name="connsiteY2" fmla="*/ 2159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90500 w 2559050"/>
                    <a:gd name="connsiteY0" fmla="*/ 0 h 698500"/>
                    <a:gd name="connsiteX1" fmla="*/ 0 w 2559050"/>
                    <a:gd name="connsiteY1" fmla="*/ 152400 h 698500"/>
                    <a:gd name="connsiteX2" fmla="*/ 19050 w 2559050"/>
                    <a:gd name="connsiteY2" fmla="*/ 241300 h 698500"/>
                    <a:gd name="connsiteX3" fmla="*/ 2501900 w 2559050"/>
                    <a:gd name="connsiteY3" fmla="*/ 241300 h 698500"/>
                    <a:gd name="connsiteX4" fmla="*/ 2470150 w 2559050"/>
                    <a:gd name="connsiteY4" fmla="*/ 552450 h 698500"/>
                    <a:gd name="connsiteX5" fmla="*/ 76200 w 2559050"/>
                    <a:gd name="connsiteY5" fmla="*/ 565150 h 698500"/>
                    <a:gd name="connsiteX6" fmla="*/ 101600 w 2559050"/>
                    <a:gd name="connsiteY6" fmla="*/ 520700 h 698500"/>
                    <a:gd name="connsiteX7" fmla="*/ 6350 w 2559050"/>
                    <a:gd name="connsiteY7" fmla="*/ 577850 h 698500"/>
                    <a:gd name="connsiteX8" fmla="*/ 44450 w 2559050"/>
                    <a:gd name="connsiteY8" fmla="*/ 666750 h 698500"/>
                    <a:gd name="connsiteX9" fmla="*/ 2400300 w 2559050"/>
                    <a:gd name="connsiteY9" fmla="*/ 692150 h 698500"/>
                    <a:gd name="connsiteX10" fmla="*/ 2432050 w 2559050"/>
                    <a:gd name="connsiteY10" fmla="*/ 666750 h 698500"/>
                    <a:gd name="connsiteX11" fmla="*/ 2501900 w 2559050"/>
                    <a:gd name="connsiteY11" fmla="*/ 698500 h 698500"/>
                    <a:gd name="connsiteX12" fmla="*/ 2552700 w 2559050"/>
                    <a:gd name="connsiteY12" fmla="*/ 685800 h 698500"/>
                    <a:gd name="connsiteX13" fmla="*/ 2559050 w 2559050"/>
                    <a:gd name="connsiteY13" fmla="*/ 158750 h 698500"/>
                    <a:gd name="connsiteX14" fmla="*/ 2476500 w 2559050"/>
                    <a:gd name="connsiteY14" fmla="*/ 95250 h 698500"/>
                    <a:gd name="connsiteX15" fmla="*/ 520700 w 2559050"/>
                    <a:gd name="connsiteY15" fmla="*/ 184150 h 698500"/>
                    <a:gd name="connsiteX16" fmla="*/ 190500 w 2559050"/>
                    <a:gd name="connsiteY16" fmla="*/ 0 h 698500"/>
                    <a:gd name="connsiteX0" fmla="*/ 184150 w 2552700"/>
                    <a:gd name="connsiteY0" fmla="*/ 0 h 698500"/>
                    <a:gd name="connsiteX1" fmla="*/ 9525 w 2552700"/>
                    <a:gd name="connsiteY1" fmla="*/ 152400 h 698500"/>
                    <a:gd name="connsiteX2" fmla="*/ 12700 w 2552700"/>
                    <a:gd name="connsiteY2" fmla="*/ 241300 h 698500"/>
                    <a:gd name="connsiteX3" fmla="*/ 2495550 w 2552700"/>
                    <a:gd name="connsiteY3" fmla="*/ 241300 h 698500"/>
                    <a:gd name="connsiteX4" fmla="*/ 2463800 w 2552700"/>
                    <a:gd name="connsiteY4" fmla="*/ 552450 h 698500"/>
                    <a:gd name="connsiteX5" fmla="*/ 69850 w 2552700"/>
                    <a:gd name="connsiteY5" fmla="*/ 565150 h 698500"/>
                    <a:gd name="connsiteX6" fmla="*/ 95250 w 2552700"/>
                    <a:gd name="connsiteY6" fmla="*/ 520700 h 698500"/>
                    <a:gd name="connsiteX7" fmla="*/ 0 w 2552700"/>
                    <a:gd name="connsiteY7" fmla="*/ 577850 h 698500"/>
                    <a:gd name="connsiteX8" fmla="*/ 38100 w 2552700"/>
                    <a:gd name="connsiteY8" fmla="*/ 666750 h 698500"/>
                    <a:gd name="connsiteX9" fmla="*/ 2393950 w 2552700"/>
                    <a:gd name="connsiteY9" fmla="*/ 692150 h 698500"/>
                    <a:gd name="connsiteX10" fmla="*/ 2425700 w 2552700"/>
                    <a:gd name="connsiteY10" fmla="*/ 666750 h 698500"/>
                    <a:gd name="connsiteX11" fmla="*/ 2495550 w 2552700"/>
                    <a:gd name="connsiteY11" fmla="*/ 698500 h 698500"/>
                    <a:gd name="connsiteX12" fmla="*/ 2546350 w 2552700"/>
                    <a:gd name="connsiteY12" fmla="*/ 685800 h 698500"/>
                    <a:gd name="connsiteX13" fmla="*/ 2552700 w 2552700"/>
                    <a:gd name="connsiteY13" fmla="*/ 158750 h 698500"/>
                    <a:gd name="connsiteX14" fmla="*/ 2470150 w 2552700"/>
                    <a:gd name="connsiteY14" fmla="*/ 95250 h 698500"/>
                    <a:gd name="connsiteX15" fmla="*/ 514350 w 2552700"/>
                    <a:gd name="connsiteY15" fmla="*/ 184150 h 698500"/>
                    <a:gd name="connsiteX16" fmla="*/ 184150 w 2552700"/>
                    <a:gd name="connsiteY16" fmla="*/ 0 h 698500"/>
                    <a:gd name="connsiteX0" fmla="*/ 184150 w 2571750"/>
                    <a:gd name="connsiteY0" fmla="*/ 0 h 698500"/>
                    <a:gd name="connsiteX1" fmla="*/ 9525 w 2571750"/>
                    <a:gd name="connsiteY1" fmla="*/ 152400 h 698500"/>
                    <a:gd name="connsiteX2" fmla="*/ 12700 w 2571750"/>
                    <a:gd name="connsiteY2" fmla="*/ 241300 h 698500"/>
                    <a:gd name="connsiteX3" fmla="*/ 2495550 w 2571750"/>
                    <a:gd name="connsiteY3" fmla="*/ 241300 h 698500"/>
                    <a:gd name="connsiteX4" fmla="*/ 2463800 w 2571750"/>
                    <a:gd name="connsiteY4" fmla="*/ 552450 h 698500"/>
                    <a:gd name="connsiteX5" fmla="*/ 69850 w 2571750"/>
                    <a:gd name="connsiteY5" fmla="*/ 565150 h 698500"/>
                    <a:gd name="connsiteX6" fmla="*/ 95250 w 2571750"/>
                    <a:gd name="connsiteY6" fmla="*/ 520700 h 698500"/>
                    <a:gd name="connsiteX7" fmla="*/ 0 w 2571750"/>
                    <a:gd name="connsiteY7" fmla="*/ 577850 h 698500"/>
                    <a:gd name="connsiteX8" fmla="*/ 38100 w 2571750"/>
                    <a:gd name="connsiteY8" fmla="*/ 666750 h 698500"/>
                    <a:gd name="connsiteX9" fmla="*/ 2393950 w 2571750"/>
                    <a:gd name="connsiteY9" fmla="*/ 692150 h 698500"/>
                    <a:gd name="connsiteX10" fmla="*/ 2425700 w 2571750"/>
                    <a:gd name="connsiteY10" fmla="*/ 666750 h 698500"/>
                    <a:gd name="connsiteX11" fmla="*/ 2495550 w 2571750"/>
                    <a:gd name="connsiteY11" fmla="*/ 698500 h 698500"/>
                    <a:gd name="connsiteX12" fmla="*/ 2546350 w 2571750"/>
                    <a:gd name="connsiteY12" fmla="*/ 685800 h 698500"/>
                    <a:gd name="connsiteX13" fmla="*/ 2571750 w 2571750"/>
                    <a:gd name="connsiteY13" fmla="*/ 193675 h 698500"/>
                    <a:gd name="connsiteX14" fmla="*/ 2470150 w 2571750"/>
                    <a:gd name="connsiteY14" fmla="*/ 95250 h 698500"/>
                    <a:gd name="connsiteX15" fmla="*/ 514350 w 2571750"/>
                    <a:gd name="connsiteY15" fmla="*/ 184150 h 698500"/>
                    <a:gd name="connsiteX16" fmla="*/ 184150 w 2571750"/>
                    <a:gd name="connsiteY16" fmla="*/ 0 h 698500"/>
                    <a:gd name="connsiteX0" fmla="*/ 184150 w 2555875"/>
                    <a:gd name="connsiteY0" fmla="*/ 0 h 698500"/>
                    <a:gd name="connsiteX1" fmla="*/ 9525 w 2555875"/>
                    <a:gd name="connsiteY1" fmla="*/ 152400 h 698500"/>
                    <a:gd name="connsiteX2" fmla="*/ 12700 w 2555875"/>
                    <a:gd name="connsiteY2" fmla="*/ 241300 h 698500"/>
                    <a:gd name="connsiteX3" fmla="*/ 2495550 w 2555875"/>
                    <a:gd name="connsiteY3" fmla="*/ 241300 h 698500"/>
                    <a:gd name="connsiteX4" fmla="*/ 2463800 w 2555875"/>
                    <a:gd name="connsiteY4" fmla="*/ 552450 h 698500"/>
                    <a:gd name="connsiteX5" fmla="*/ 69850 w 2555875"/>
                    <a:gd name="connsiteY5" fmla="*/ 565150 h 698500"/>
                    <a:gd name="connsiteX6" fmla="*/ 95250 w 2555875"/>
                    <a:gd name="connsiteY6" fmla="*/ 520700 h 698500"/>
                    <a:gd name="connsiteX7" fmla="*/ 0 w 2555875"/>
                    <a:gd name="connsiteY7" fmla="*/ 577850 h 698500"/>
                    <a:gd name="connsiteX8" fmla="*/ 38100 w 2555875"/>
                    <a:gd name="connsiteY8" fmla="*/ 666750 h 698500"/>
                    <a:gd name="connsiteX9" fmla="*/ 2393950 w 2555875"/>
                    <a:gd name="connsiteY9" fmla="*/ 692150 h 698500"/>
                    <a:gd name="connsiteX10" fmla="*/ 2425700 w 2555875"/>
                    <a:gd name="connsiteY10" fmla="*/ 666750 h 698500"/>
                    <a:gd name="connsiteX11" fmla="*/ 2495550 w 2555875"/>
                    <a:gd name="connsiteY11" fmla="*/ 698500 h 698500"/>
                    <a:gd name="connsiteX12" fmla="*/ 2546350 w 2555875"/>
                    <a:gd name="connsiteY12" fmla="*/ 685800 h 698500"/>
                    <a:gd name="connsiteX13" fmla="*/ 2555875 w 2555875"/>
                    <a:gd name="connsiteY13" fmla="*/ 171450 h 698500"/>
                    <a:gd name="connsiteX14" fmla="*/ 2470150 w 2555875"/>
                    <a:gd name="connsiteY14" fmla="*/ 95250 h 698500"/>
                    <a:gd name="connsiteX15" fmla="*/ 514350 w 2555875"/>
                    <a:gd name="connsiteY15" fmla="*/ 184150 h 698500"/>
                    <a:gd name="connsiteX16" fmla="*/ 184150 w 2555875"/>
                    <a:gd name="connsiteY16" fmla="*/ 0 h 698500"/>
                    <a:gd name="connsiteX0" fmla="*/ 184150 w 2562506"/>
                    <a:gd name="connsiteY0" fmla="*/ 0 h 698500"/>
                    <a:gd name="connsiteX1" fmla="*/ 9525 w 2562506"/>
                    <a:gd name="connsiteY1" fmla="*/ 152400 h 698500"/>
                    <a:gd name="connsiteX2" fmla="*/ 12700 w 2562506"/>
                    <a:gd name="connsiteY2" fmla="*/ 241300 h 698500"/>
                    <a:gd name="connsiteX3" fmla="*/ 2495550 w 2562506"/>
                    <a:gd name="connsiteY3" fmla="*/ 241300 h 698500"/>
                    <a:gd name="connsiteX4" fmla="*/ 2463800 w 2562506"/>
                    <a:gd name="connsiteY4" fmla="*/ 552450 h 698500"/>
                    <a:gd name="connsiteX5" fmla="*/ 69850 w 2562506"/>
                    <a:gd name="connsiteY5" fmla="*/ 565150 h 698500"/>
                    <a:gd name="connsiteX6" fmla="*/ 95250 w 2562506"/>
                    <a:gd name="connsiteY6" fmla="*/ 520700 h 698500"/>
                    <a:gd name="connsiteX7" fmla="*/ 0 w 2562506"/>
                    <a:gd name="connsiteY7" fmla="*/ 577850 h 698500"/>
                    <a:gd name="connsiteX8" fmla="*/ 38100 w 2562506"/>
                    <a:gd name="connsiteY8" fmla="*/ 666750 h 698500"/>
                    <a:gd name="connsiteX9" fmla="*/ 2393950 w 2562506"/>
                    <a:gd name="connsiteY9" fmla="*/ 692150 h 698500"/>
                    <a:gd name="connsiteX10" fmla="*/ 2425700 w 2562506"/>
                    <a:gd name="connsiteY10" fmla="*/ 666750 h 698500"/>
                    <a:gd name="connsiteX11" fmla="*/ 2495550 w 2562506"/>
                    <a:gd name="connsiteY11" fmla="*/ 698500 h 698500"/>
                    <a:gd name="connsiteX12" fmla="*/ 2562225 w 2562506"/>
                    <a:gd name="connsiteY12" fmla="*/ 685800 h 698500"/>
                    <a:gd name="connsiteX13" fmla="*/ 2555875 w 2562506"/>
                    <a:gd name="connsiteY13" fmla="*/ 171450 h 698500"/>
                    <a:gd name="connsiteX14" fmla="*/ 2470150 w 2562506"/>
                    <a:gd name="connsiteY14" fmla="*/ 95250 h 698500"/>
                    <a:gd name="connsiteX15" fmla="*/ 514350 w 2562506"/>
                    <a:gd name="connsiteY15" fmla="*/ 184150 h 698500"/>
                    <a:gd name="connsiteX16" fmla="*/ 184150 w 2562506"/>
                    <a:gd name="connsiteY16" fmla="*/ 0 h 69850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25700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38100 w 2562506"/>
                    <a:gd name="connsiteY8" fmla="*/ 666750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4150 w 2562506"/>
                    <a:gd name="connsiteY0" fmla="*/ 0 h 692150"/>
                    <a:gd name="connsiteX1" fmla="*/ 9525 w 2562506"/>
                    <a:gd name="connsiteY1" fmla="*/ 152400 h 692150"/>
                    <a:gd name="connsiteX2" fmla="*/ 12700 w 2562506"/>
                    <a:gd name="connsiteY2" fmla="*/ 241300 h 692150"/>
                    <a:gd name="connsiteX3" fmla="*/ 2495550 w 2562506"/>
                    <a:gd name="connsiteY3" fmla="*/ 241300 h 692150"/>
                    <a:gd name="connsiteX4" fmla="*/ 2463800 w 2562506"/>
                    <a:gd name="connsiteY4" fmla="*/ 552450 h 692150"/>
                    <a:gd name="connsiteX5" fmla="*/ 69850 w 2562506"/>
                    <a:gd name="connsiteY5" fmla="*/ 565150 h 692150"/>
                    <a:gd name="connsiteX6" fmla="*/ 95250 w 2562506"/>
                    <a:gd name="connsiteY6" fmla="*/ 520700 h 692150"/>
                    <a:gd name="connsiteX7" fmla="*/ 0 w 2562506"/>
                    <a:gd name="connsiteY7" fmla="*/ 577850 h 692150"/>
                    <a:gd name="connsiteX8" fmla="*/ 9525 w 2562506"/>
                    <a:gd name="connsiteY8" fmla="*/ 688975 h 692150"/>
                    <a:gd name="connsiteX9" fmla="*/ 2393950 w 2562506"/>
                    <a:gd name="connsiteY9" fmla="*/ 692150 h 692150"/>
                    <a:gd name="connsiteX10" fmla="*/ 2435225 w 2562506"/>
                    <a:gd name="connsiteY10" fmla="*/ 666750 h 692150"/>
                    <a:gd name="connsiteX11" fmla="*/ 2479675 w 2562506"/>
                    <a:gd name="connsiteY11" fmla="*/ 692150 h 692150"/>
                    <a:gd name="connsiteX12" fmla="*/ 2562225 w 2562506"/>
                    <a:gd name="connsiteY12" fmla="*/ 685800 h 692150"/>
                    <a:gd name="connsiteX13" fmla="*/ 2555875 w 2562506"/>
                    <a:gd name="connsiteY13" fmla="*/ 171450 h 692150"/>
                    <a:gd name="connsiteX14" fmla="*/ 2470150 w 2562506"/>
                    <a:gd name="connsiteY14" fmla="*/ 95250 h 692150"/>
                    <a:gd name="connsiteX15" fmla="*/ 514350 w 2562506"/>
                    <a:gd name="connsiteY15" fmla="*/ 184150 h 692150"/>
                    <a:gd name="connsiteX16" fmla="*/ 184150 w 2562506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92075 w 2559331"/>
                    <a:gd name="connsiteY6" fmla="*/ 520700 h 692150"/>
                    <a:gd name="connsiteX7" fmla="*/ 0 w 2559331"/>
                    <a:gd name="connsiteY7" fmla="*/ 593725 h 692150"/>
                    <a:gd name="connsiteX8" fmla="*/ 6350 w 2559331"/>
                    <a:gd name="connsiteY8" fmla="*/ 688975 h 692150"/>
                    <a:gd name="connsiteX9" fmla="*/ 2390775 w 2559331"/>
                    <a:gd name="connsiteY9" fmla="*/ 692150 h 692150"/>
                    <a:gd name="connsiteX10" fmla="*/ 2432050 w 2559331"/>
                    <a:gd name="connsiteY10" fmla="*/ 6667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92375 w 2559331"/>
                    <a:gd name="connsiteY3" fmla="*/ 24130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6062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32050 w 2559331"/>
                    <a:gd name="connsiteY11" fmla="*/ 666750 h 692150"/>
                    <a:gd name="connsiteX12" fmla="*/ 2476500 w 2559331"/>
                    <a:gd name="connsiteY12" fmla="*/ 692150 h 692150"/>
                    <a:gd name="connsiteX13" fmla="*/ 2559050 w 2559331"/>
                    <a:gd name="connsiteY13" fmla="*/ 685800 h 692150"/>
                    <a:gd name="connsiteX14" fmla="*/ 2552700 w 2559331"/>
                    <a:gd name="connsiteY14" fmla="*/ 171450 h 692150"/>
                    <a:gd name="connsiteX15" fmla="*/ 2466975 w 2559331"/>
                    <a:gd name="connsiteY15" fmla="*/ 95250 h 692150"/>
                    <a:gd name="connsiteX16" fmla="*/ 511175 w 2559331"/>
                    <a:gd name="connsiteY16" fmla="*/ 184150 h 692150"/>
                    <a:gd name="connsiteX17" fmla="*/ 180975 w 2559331"/>
                    <a:gd name="connsiteY17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476500 w 2559331"/>
                    <a:gd name="connsiteY11" fmla="*/ 692150 h 692150"/>
                    <a:gd name="connsiteX12" fmla="*/ 2559050 w 2559331"/>
                    <a:gd name="connsiteY12" fmla="*/ 685800 h 692150"/>
                    <a:gd name="connsiteX13" fmla="*/ 2552700 w 2559331"/>
                    <a:gd name="connsiteY13" fmla="*/ 171450 h 692150"/>
                    <a:gd name="connsiteX14" fmla="*/ 2466975 w 2559331"/>
                    <a:gd name="connsiteY14" fmla="*/ 95250 h 692150"/>
                    <a:gd name="connsiteX15" fmla="*/ 511175 w 2559331"/>
                    <a:gd name="connsiteY15" fmla="*/ 184150 h 692150"/>
                    <a:gd name="connsiteX16" fmla="*/ 180975 w 2559331"/>
                    <a:gd name="connsiteY16" fmla="*/ 0 h 692150"/>
                    <a:gd name="connsiteX0" fmla="*/ 180975 w 2559331"/>
                    <a:gd name="connsiteY0" fmla="*/ 0 h 692150"/>
                    <a:gd name="connsiteX1" fmla="*/ 6350 w 2559331"/>
                    <a:gd name="connsiteY1" fmla="*/ 152400 h 692150"/>
                    <a:gd name="connsiteX2" fmla="*/ 9525 w 2559331"/>
                    <a:gd name="connsiteY2" fmla="*/ 241300 h 692150"/>
                    <a:gd name="connsiteX3" fmla="*/ 2454275 w 2559331"/>
                    <a:gd name="connsiteY3" fmla="*/ 234950 h 692150"/>
                    <a:gd name="connsiteX4" fmla="*/ 2454275 w 2559331"/>
                    <a:gd name="connsiteY4" fmla="*/ 552450 h 692150"/>
                    <a:gd name="connsiteX5" fmla="*/ 66675 w 2559331"/>
                    <a:gd name="connsiteY5" fmla="*/ 565150 h 692150"/>
                    <a:gd name="connsiteX6" fmla="*/ 88900 w 2559331"/>
                    <a:gd name="connsiteY6" fmla="*/ 568325 h 692150"/>
                    <a:gd name="connsiteX7" fmla="*/ 92075 w 2559331"/>
                    <a:gd name="connsiteY7" fmla="*/ 520700 h 692150"/>
                    <a:gd name="connsiteX8" fmla="*/ 0 w 2559331"/>
                    <a:gd name="connsiteY8" fmla="*/ 593725 h 692150"/>
                    <a:gd name="connsiteX9" fmla="*/ 6350 w 2559331"/>
                    <a:gd name="connsiteY9" fmla="*/ 688975 h 692150"/>
                    <a:gd name="connsiteX10" fmla="*/ 2390775 w 2559331"/>
                    <a:gd name="connsiteY10" fmla="*/ 692150 h 692150"/>
                    <a:gd name="connsiteX11" fmla="*/ 2559050 w 2559331"/>
                    <a:gd name="connsiteY11" fmla="*/ 685800 h 692150"/>
                    <a:gd name="connsiteX12" fmla="*/ 2552700 w 2559331"/>
                    <a:gd name="connsiteY12" fmla="*/ 171450 h 692150"/>
                    <a:gd name="connsiteX13" fmla="*/ 2466975 w 2559331"/>
                    <a:gd name="connsiteY13" fmla="*/ 95250 h 692150"/>
                    <a:gd name="connsiteX14" fmla="*/ 511175 w 2559331"/>
                    <a:gd name="connsiteY14" fmla="*/ 184150 h 692150"/>
                    <a:gd name="connsiteX15" fmla="*/ 180975 w 2559331"/>
                    <a:gd name="connsiteY15" fmla="*/ 0 h 692150"/>
                    <a:gd name="connsiteX0" fmla="*/ 180975 w 2559331"/>
                    <a:gd name="connsiteY0" fmla="*/ 0 h 688975"/>
                    <a:gd name="connsiteX1" fmla="*/ 6350 w 2559331"/>
                    <a:gd name="connsiteY1" fmla="*/ 152400 h 688975"/>
                    <a:gd name="connsiteX2" fmla="*/ 9525 w 2559331"/>
                    <a:gd name="connsiteY2" fmla="*/ 241300 h 688975"/>
                    <a:gd name="connsiteX3" fmla="*/ 2454275 w 2559331"/>
                    <a:gd name="connsiteY3" fmla="*/ 234950 h 688975"/>
                    <a:gd name="connsiteX4" fmla="*/ 2454275 w 2559331"/>
                    <a:gd name="connsiteY4" fmla="*/ 552450 h 688975"/>
                    <a:gd name="connsiteX5" fmla="*/ 66675 w 2559331"/>
                    <a:gd name="connsiteY5" fmla="*/ 565150 h 688975"/>
                    <a:gd name="connsiteX6" fmla="*/ 88900 w 2559331"/>
                    <a:gd name="connsiteY6" fmla="*/ 568325 h 688975"/>
                    <a:gd name="connsiteX7" fmla="*/ 92075 w 2559331"/>
                    <a:gd name="connsiteY7" fmla="*/ 520700 h 688975"/>
                    <a:gd name="connsiteX8" fmla="*/ 0 w 2559331"/>
                    <a:gd name="connsiteY8" fmla="*/ 593725 h 688975"/>
                    <a:gd name="connsiteX9" fmla="*/ 6350 w 2559331"/>
                    <a:gd name="connsiteY9" fmla="*/ 688975 h 688975"/>
                    <a:gd name="connsiteX10" fmla="*/ 2559050 w 2559331"/>
                    <a:gd name="connsiteY10" fmla="*/ 685800 h 688975"/>
                    <a:gd name="connsiteX11" fmla="*/ 2552700 w 2559331"/>
                    <a:gd name="connsiteY11" fmla="*/ 171450 h 688975"/>
                    <a:gd name="connsiteX12" fmla="*/ 2466975 w 2559331"/>
                    <a:gd name="connsiteY12" fmla="*/ 95250 h 688975"/>
                    <a:gd name="connsiteX13" fmla="*/ 511175 w 2559331"/>
                    <a:gd name="connsiteY13" fmla="*/ 184150 h 688975"/>
                    <a:gd name="connsiteX14" fmla="*/ 180975 w 25593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2231"/>
                    <a:gd name="connsiteY0" fmla="*/ 0 h 688975"/>
                    <a:gd name="connsiteX1" fmla="*/ 6350 w 2572231"/>
                    <a:gd name="connsiteY1" fmla="*/ 152400 h 688975"/>
                    <a:gd name="connsiteX2" fmla="*/ 9525 w 2572231"/>
                    <a:gd name="connsiteY2" fmla="*/ 241300 h 688975"/>
                    <a:gd name="connsiteX3" fmla="*/ 2454275 w 2572231"/>
                    <a:gd name="connsiteY3" fmla="*/ 234950 h 688975"/>
                    <a:gd name="connsiteX4" fmla="*/ 2454275 w 2572231"/>
                    <a:gd name="connsiteY4" fmla="*/ 552450 h 688975"/>
                    <a:gd name="connsiteX5" fmla="*/ 66675 w 2572231"/>
                    <a:gd name="connsiteY5" fmla="*/ 565150 h 688975"/>
                    <a:gd name="connsiteX6" fmla="*/ 88900 w 2572231"/>
                    <a:gd name="connsiteY6" fmla="*/ 568325 h 688975"/>
                    <a:gd name="connsiteX7" fmla="*/ 92075 w 2572231"/>
                    <a:gd name="connsiteY7" fmla="*/ 520700 h 688975"/>
                    <a:gd name="connsiteX8" fmla="*/ 0 w 2572231"/>
                    <a:gd name="connsiteY8" fmla="*/ 593725 h 688975"/>
                    <a:gd name="connsiteX9" fmla="*/ 6350 w 2572231"/>
                    <a:gd name="connsiteY9" fmla="*/ 688975 h 688975"/>
                    <a:gd name="connsiteX10" fmla="*/ 2559050 w 2572231"/>
                    <a:gd name="connsiteY10" fmla="*/ 685800 h 688975"/>
                    <a:gd name="connsiteX11" fmla="*/ 2552700 w 2572231"/>
                    <a:gd name="connsiteY11" fmla="*/ 171450 h 688975"/>
                    <a:gd name="connsiteX12" fmla="*/ 2466975 w 2572231"/>
                    <a:gd name="connsiteY12" fmla="*/ 95250 h 688975"/>
                    <a:gd name="connsiteX13" fmla="*/ 511175 w 2572231"/>
                    <a:gd name="connsiteY13" fmla="*/ 184150 h 688975"/>
                    <a:gd name="connsiteX14" fmla="*/ 180975 w 2572231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4798"/>
                    <a:gd name="connsiteY0" fmla="*/ 0 h 688975"/>
                    <a:gd name="connsiteX1" fmla="*/ 6350 w 2574798"/>
                    <a:gd name="connsiteY1" fmla="*/ 152400 h 688975"/>
                    <a:gd name="connsiteX2" fmla="*/ 9525 w 2574798"/>
                    <a:gd name="connsiteY2" fmla="*/ 241300 h 688975"/>
                    <a:gd name="connsiteX3" fmla="*/ 2454275 w 2574798"/>
                    <a:gd name="connsiteY3" fmla="*/ 234950 h 688975"/>
                    <a:gd name="connsiteX4" fmla="*/ 2454275 w 2574798"/>
                    <a:gd name="connsiteY4" fmla="*/ 552450 h 688975"/>
                    <a:gd name="connsiteX5" fmla="*/ 66675 w 2574798"/>
                    <a:gd name="connsiteY5" fmla="*/ 565150 h 688975"/>
                    <a:gd name="connsiteX6" fmla="*/ 88900 w 2574798"/>
                    <a:gd name="connsiteY6" fmla="*/ 568325 h 688975"/>
                    <a:gd name="connsiteX7" fmla="*/ 92075 w 2574798"/>
                    <a:gd name="connsiteY7" fmla="*/ 520700 h 688975"/>
                    <a:gd name="connsiteX8" fmla="*/ 0 w 2574798"/>
                    <a:gd name="connsiteY8" fmla="*/ 593725 h 688975"/>
                    <a:gd name="connsiteX9" fmla="*/ 6350 w 2574798"/>
                    <a:gd name="connsiteY9" fmla="*/ 688975 h 688975"/>
                    <a:gd name="connsiteX10" fmla="*/ 2562225 w 2574798"/>
                    <a:gd name="connsiteY10" fmla="*/ 666750 h 688975"/>
                    <a:gd name="connsiteX11" fmla="*/ 2552700 w 2574798"/>
                    <a:gd name="connsiteY11" fmla="*/ 171450 h 688975"/>
                    <a:gd name="connsiteX12" fmla="*/ 2466975 w 2574798"/>
                    <a:gd name="connsiteY12" fmla="*/ 95250 h 688975"/>
                    <a:gd name="connsiteX13" fmla="*/ 511175 w 2574798"/>
                    <a:gd name="connsiteY13" fmla="*/ 184150 h 688975"/>
                    <a:gd name="connsiteX14" fmla="*/ 180975 w 257479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7418"/>
                    <a:gd name="connsiteY0" fmla="*/ 0 h 688975"/>
                    <a:gd name="connsiteX1" fmla="*/ 6350 w 2577418"/>
                    <a:gd name="connsiteY1" fmla="*/ 152400 h 688975"/>
                    <a:gd name="connsiteX2" fmla="*/ 9525 w 2577418"/>
                    <a:gd name="connsiteY2" fmla="*/ 241300 h 688975"/>
                    <a:gd name="connsiteX3" fmla="*/ 2454275 w 2577418"/>
                    <a:gd name="connsiteY3" fmla="*/ 234950 h 688975"/>
                    <a:gd name="connsiteX4" fmla="*/ 2454275 w 2577418"/>
                    <a:gd name="connsiteY4" fmla="*/ 552450 h 688975"/>
                    <a:gd name="connsiteX5" fmla="*/ 66675 w 2577418"/>
                    <a:gd name="connsiteY5" fmla="*/ 565150 h 688975"/>
                    <a:gd name="connsiteX6" fmla="*/ 88900 w 2577418"/>
                    <a:gd name="connsiteY6" fmla="*/ 568325 h 688975"/>
                    <a:gd name="connsiteX7" fmla="*/ 92075 w 2577418"/>
                    <a:gd name="connsiteY7" fmla="*/ 520700 h 688975"/>
                    <a:gd name="connsiteX8" fmla="*/ 0 w 2577418"/>
                    <a:gd name="connsiteY8" fmla="*/ 593725 h 688975"/>
                    <a:gd name="connsiteX9" fmla="*/ 6350 w 2577418"/>
                    <a:gd name="connsiteY9" fmla="*/ 688975 h 688975"/>
                    <a:gd name="connsiteX10" fmla="*/ 2565400 w 2577418"/>
                    <a:gd name="connsiteY10" fmla="*/ 688975 h 688975"/>
                    <a:gd name="connsiteX11" fmla="*/ 2552700 w 2577418"/>
                    <a:gd name="connsiteY11" fmla="*/ 171450 h 688975"/>
                    <a:gd name="connsiteX12" fmla="*/ 2466975 w 2577418"/>
                    <a:gd name="connsiteY12" fmla="*/ 95250 h 688975"/>
                    <a:gd name="connsiteX13" fmla="*/ 511175 w 2577418"/>
                    <a:gd name="connsiteY13" fmla="*/ 184150 h 688975"/>
                    <a:gd name="connsiteX14" fmla="*/ 180975 w 2577418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54275 w 2570812"/>
                    <a:gd name="connsiteY3" fmla="*/ 2349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4275 w 2570812"/>
                    <a:gd name="connsiteY4" fmla="*/ 552450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511175 w 2570812"/>
                    <a:gd name="connsiteY13" fmla="*/ 1841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485775 w 2570812"/>
                    <a:gd name="connsiteY13" fmla="*/ 171450 h 688975"/>
                    <a:gd name="connsiteX14" fmla="*/ 180975 w 2570812"/>
                    <a:gd name="connsiteY14" fmla="*/ 0 h 68897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466975 w 2570812"/>
                    <a:gd name="connsiteY12" fmla="*/ 95250 h 688975"/>
                    <a:gd name="connsiteX13" fmla="*/ 180975 w 2570812"/>
                    <a:gd name="connsiteY13" fmla="*/ 0 h 688975"/>
                    <a:gd name="connsiteX0" fmla="*/ 180975 w 2570812"/>
                    <a:gd name="connsiteY0" fmla="*/ 31750 h 720725"/>
                    <a:gd name="connsiteX1" fmla="*/ 6350 w 2570812"/>
                    <a:gd name="connsiteY1" fmla="*/ 184150 h 720725"/>
                    <a:gd name="connsiteX2" fmla="*/ 9525 w 2570812"/>
                    <a:gd name="connsiteY2" fmla="*/ 273050 h 720725"/>
                    <a:gd name="connsiteX3" fmla="*/ 2460625 w 2570812"/>
                    <a:gd name="connsiteY3" fmla="*/ 279400 h 720725"/>
                    <a:gd name="connsiteX4" fmla="*/ 2457450 w 2570812"/>
                    <a:gd name="connsiteY4" fmla="*/ 593725 h 720725"/>
                    <a:gd name="connsiteX5" fmla="*/ 66675 w 2570812"/>
                    <a:gd name="connsiteY5" fmla="*/ 596900 h 720725"/>
                    <a:gd name="connsiteX6" fmla="*/ 88900 w 2570812"/>
                    <a:gd name="connsiteY6" fmla="*/ 600075 h 720725"/>
                    <a:gd name="connsiteX7" fmla="*/ 92075 w 2570812"/>
                    <a:gd name="connsiteY7" fmla="*/ 552450 h 720725"/>
                    <a:gd name="connsiteX8" fmla="*/ 0 w 2570812"/>
                    <a:gd name="connsiteY8" fmla="*/ 625475 h 720725"/>
                    <a:gd name="connsiteX9" fmla="*/ 6350 w 2570812"/>
                    <a:gd name="connsiteY9" fmla="*/ 720725 h 720725"/>
                    <a:gd name="connsiteX10" fmla="*/ 2565400 w 2570812"/>
                    <a:gd name="connsiteY10" fmla="*/ 720725 h 720725"/>
                    <a:gd name="connsiteX11" fmla="*/ 2552700 w 2570812"/>
                    <a:gd name="connsiteY11" fmla="*/ 203200 h 720725"/>
                    <a:gd name="connsiteX12" fmla="*/ 2336800 w 2570812"/>
                    <a:gd name="connsiteY12" fmla="*/ 0 h 720725"/>
                    <a:gd name="connsiteX13" fmla="*/ 180975 w 2570812"/>
                    <a:gd name="connsiteY13" fmla="*/ 31750 h 720725"/>
                    <a:gd name="connsiteX0" fmla="*/ 180975 w 2570812"/>
                    <a:gd name="connsiteY0" fmla="*/ 0 h 688975"/>
                    <a:gd name="connsiteX1" fmla="*/ 6350 w 2570812"/>
                    <a:gd name="connsiteY1" fmla="*/ 152400 h 688975"/>
                    <a:gd name="connsiteX2" fmla="*/ 9525 w 2570812"/>
                    <a:gd name="connsiteY2" fmla="*/ 241300 h 688975"/>
                    <a:gd name="connsiteX3" fmla="*/ 2460625 w 2570812"/>
                    <a:gd name="connsiteY3" fmla="*/ 247650 h 688975"/>
                    <a:gd name="connsiteX4" fmla="*/ 2457450 w 2570812"/>
                    <a:gd name="connsiteY4" fmla="*/ 561975 h 688975"/>
                    <a:gd name="connsiteX5" fmla="*/ 66675 w 2570812"/>
                    <a:gd name="connsiteY5" fmla="*/ 565150 h 688975"/>
                    <a:gd name="connsiteX6" fmla="*/ 88900 w 2570812"/>
                    <a:gd name="connsiteY6" fmla="*/ 568325 h 688975"/>
                    <a:gd name="connsiteX7" fmla="*/ 92075 w 2570812"/>
                    <a:gd name="connsiteY7" fmla="*/ 520700 h 688975"/>
                    <a:gd name="connsiteX8" fmla="*/ 0 w 2570812"/>
                    <a:gd name="connsiteY8" fmla="*/ 593725 h 688975"/>
                    <a:gd name="connsiteX9" fmla="*/ 6350 w 2570812"/>
                    <a:gd name="connsiteY9" fmla="*/ 688975 h 688975"/>
                    <a:gd name="connsiteX10" fmla="*/ 2565400 w 2570812"/>
                    <a:gd name="connsiteY10" fmla="*/ 688975 h 688975"/>
                    <a:gd name="connsiteX11" fmla="*/ 2552700 w 2570812"/>
                    <a:gd name="connsiteY11" fmla="*/ 171450 h 688975"/>
                    <a:gd name="connsiteX12" fmla="*/ 2352675 w 2570812"/>
                    <a:gd name="connsiteY12" fmla="*/ 19050 h 688975"/>
                    <a:gd name="connsiteX13" fmla="*/ 180975 w 2570812"/>
                    <a:gd name="connsiteY13" fmla="*/ 0 h 6889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52675 w 2570812"/>
                    <a:gd name="connsiteY12" fmla="*/ 4445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308225 w 2570812"/>
                    <a:gd name="connsiteY12" fmla="*/ 1270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0812"/>
                    <a:gd name="connsiteY0" fmla="*/ 0 h 714375"/>
                    <a:gd name="connsiteX1" fmla="*/ 6350 w 2570812"/>
                    <a:gd name="connsiteY1" fmla="*/ 177800 h 714375"/>
                    <a:gd name="connsiteX2" fmla="*/ 9525 w 2570812"/>
                    <a:gd name="connsiteY2" fmla="*/ 266700 h 714375"/>
                    <a:gd name="connsiteX3" fmla="*/ 2460625 w 2570812"/>
                    <a:gd name="connsiteY3" fmla="*/ 273050 h 714375"/>
                    <a:gd name="connsiteX4" fmla="*/ 2457450 w 2570812"/>
                    <a:gd name="connsiteY4" fmla="*/ 587375 h 714375"/>
                    <a:gd name="connsiteX5" fmla="*/ 66675 w 2570812"/>
                    <a:gd name="connsiteY5" fmla="*/ 590550 h 714375"/>
                    <a:gd name="connsiteX6" fmla="*/ 88900 w 2570812"/>
                    <a:gd name="connsiteY6" fmla="*/ 593725 h 714375"/>
                    <a:gd name="connsiteX7" fmla="*/ 92075 w 2570812"/>
                    <a:gd name="connsiteY7" fmla="*/ 546100 h 714375"/>
                    <a:gd name="connsiteX8" fmla="*/ 0 w 2570812"/>
                    <a:gd name="connsiteY8" fmla="*/ 619125 h 714375"/>
                    <a:gd name="connsiteX9" fmla="*/ 6350 w 2570812"/>
                    <a:gd name="connsiteY9" fmla="*/ 714375 h 714375"/>
                    <a:gd name="connsiteX10" fmla="*/ 2565400 w 2570812"/>
                    <a:gd name="connsiteY10" fmla="*/ 714375 h 714375"/>
                    <a:gd name="connsiteX11" fmla="*/ 2552700 w 2570812"/>
                    <a:gd name="connsiteY11" fmla="*/ 196850 h 714375"/>
                    <a:gd name="connsiteX12" fmla="*/ 2295525 w 2570812"/>
                    <a:gd name="connsiteY12" fmla="*/ 0 h 714375"/>
                    <a:gd name="connsiteX13" fmla="*/ 225425 w 2570812"/>
                    <a:gd name="connsiteY13" fmla="*/ 0 h 714375"/>
                    <a:gd name="connsiteX0" fmla="*/ 225425 w 2578868"/>
                    <a:gd name="connsiteY0" fmla="*/ 0 h 714375"/>
                    <a:gd name="connsiteX1" fmla="*/ 6350 w 2578868"/>
                    <a:gd name="connsiteY1" fmla="*/ 177800 h 714375"/>
                    <a:gd name="connsiteX2" fmla="*/ 9525 w 2578868"/>
                    <a:gd name="connsiteY2" fmla="*/ 266700 h 714375"/>
                    <a:gd name="connsiteX3" fmla="*/ 2460625 w 2578868"/>
                    <a:gd name="connsiteY3" fmla="*/ 273050 h 714375"/>
                    <a:gd name="connsiteX4" fmla="*/ 2457450 w 2578868"/>
                    <a:gd name="connsiteY4" fmla="*/ 587375 h 714375"/>
                    <a:gd name="connsiteX5" fmla="*/ 66675 w 2578868"/>
                    <a:gd name="connsiteY5" fmla="*/ 590550 h 714375"/>
                    <a:gd name="connsiteX6" fmla="*/ 88900 w 2578868"/>
                    <a:gd name="connsiteY6" fmla="*/ 593725 h 714375"/>
                    <a:gd name="connsiteX7" fmla="*/ 92075 w 2578868"/>
                    <a:gd name="connsiteY7" fmla="*/ 546100 h 714375"/>
                    <a:gd name="connsiteX8" fmla="*/ 0 w 2578868"/>
                    <a:gd name="connsiteY8" fmla="*/ 619125 h 714375"/>
                    <a:gd name="connsiteX9" fmla="*/ 6350 w 2578868"/>
                    <a:gd name="connsiteY9" fmla="*/ 714375 h 714375"/>
                    <a:gd name="connsiteX10" fmla="*/ 2565400 w 2578868"/>
                    <a:gd name="connsiteY10" fmla="*/ 714375 h 714375"/>
                    <a:gd name="connsiteX11" fmla="*/ 2578868 w 2578868"/>
                    <a:gd name="connsiteY11" fmla="*/ 202083 h 714375"/>
                    <a:gd name="connsiteX12" fmla="*/ 2295525 w 2578868"/>
                    <a:gd name="connsiteY12" fmla="*/ 0 h 714375"/>
                    <a:gd name="connsiteX13" fmla="*/ 225425 w 2578868"/>
                    <a:gd name="connsiteY13" fmla="*/ 0 h 714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578868" h="714375">
                      <a:moveTo>
                        <a:pt x="225425" y="0"/>
                      </a:moveTo>
                      <a:lnTo>
                        <a:pt x="6350" y="177800"/>
                      </a:lnTo>
                      <a:lnTo>
                        <a:pt x="9525" y="266700"/>
                      </a:lnTo>
                      <a:lnTo>
                        <a:pt x="2460625" y="273050"/>
                      </a:lnTo>
                      <a:cubicBezTo>
                        <a:pt x="2459567" y="377825"/>
                        <a:pt x="2458508" y="482600"/>
                        <a:pt x="2457450" y="587375"/>
                      </a:cubicBezTo>
                      <a:lnTo>
                        <a:pt x="66675" y="590550"/>
                      </a:lnTo>
                      <a:cubicBezTo>
                        <a:pt x="69850" y="588433"/>
                        <a:pt x="85725" y="595842"/>
                        <a:pt x="88900" y="593725"/>
                      </a:cubicBezTo>
                      <a:lnTo>
                        <a:pt x="92075" y="546100"/>
                      </a:lnTo>
                      <a:lnTo>
                        <a:pt x="0" y="619125"/>
                      </a:lnTo>
                      <a:lnTo>
                        <a:pt x="6350" y="714375"/>
                      </a:lnTo>
                      <a:lnTo>
                        <a:pt x="2565400" y="714375"/>
                      </a:lnTo>
                      <a:cubicBezTo>
                        <a:pt x="2583392" y="672042"/>
                        <a:pt x="2576751" y="377766"/>
                        <a:pt x="2578868" y="202083"/>
                      </a:cubicBezTo>
                      <a:cubicBezTo>
                        <a:pt x="2493143" y="120591"/>
                        <a:pt x="2381250" y="65617"/>
                        <a:pt x="2295525" y="0"/>
                      </a:cubicBezTo>
                      <a:lnTo>
                        <a:pt x="225425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2" name="Rectangle 22">
                  <a:extLst>
                    <a:ext uri="{FF2B5EF4-FFF2-40B4-BE49-F238E27FC236}">
                      <a16:creationId xmlns:a16="http://schemas.microsoft.com/office/drawing/2014/main" id="{E7BC21FA-8F24-134B-3C25-B87E2E48CD51}"/>
                    </a:ext>
                  </a:extLst>
                </p:cNvPr>
                <p:cNvSpPr/>
                <p:nvPr/>
              </p:nvSpPr>
              <p:spPr>
                <a:xfrm>
                  <a:off x="3707904" y="3762375"/>
                  <a:ext cx="2376264" cy="321543"/>
                </a:xfrm>
                <a:custGeom>
                  <a:avLst/>
                  <a:gdLst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  <a:gd name="connsiteX0" fmla="*/ 0 w 2376264"/>
                    <a:gd name="connsiteY0" fmla="*/ 0 h 321543"/>
                    <a:gd name="connsiteX1" fmla="*/ 2376264 w 2376264"/>
                    <a:gd name="connsiteY1" fmla="*/ 0 h 321543"/>
                    <a:gd name="connsiteX2" fmla="*/ 2376264 w 2376264"/>
                    <a:gd name="connsiteY2" fmla="*/ 321543 h 321543"/>
                    <a:gd name="connsiteX3" fmla="*/ 0 w 2376264"/>
                    <a:gd name="connsiteY3" fmla="*/ 321543 h 321543"/>
                    <a:gd name="connsiteX4" fmla="*/ 0 w 2376264"/>
                    <a:gd name="connsiteY4" fmla="*/ 0 h 32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76264" h="321543">
                      <a:moveTo>
                        <a:pt x="0" y="0"/>
                      </a:moveTo>
                      <a:lnTo>
                        <a:pt x="2376264" y="0"/>
                      </a:lnTo>
                      <a:lnTo>
                        <a:pt x="2376264" y="321543"/>
                      </a:lnTo>
                      <a:lnTo>
                        <a:pt x="0" y="321543"/>
                      </a:lnTo>
                      <a:cubicBezTo>
                        <a:pt x="34925" y="258812"/>
                        <a:pt x="50800" y="110356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/>
                </a:p>
              </p:txBody>
            </p:sp>
          </p:grpSp>
          <p:grpSp>
            <p:nvGrpSpPr>
              <p:cNvPr id="48" name="Group 26">
                <a:extLst>
                  <a:ext uri="{FF2B5EF4-FFF2-40B4-BE49-F238E27FC236}">
                    <a16:creationId xmlns:a16="http://schemas.microsoft.com/office/drawing/2014/main" id="{DC9D5148-9FF5-74C4-73D1-AE1D27B9E27C}"/>
                  </a:ext>
                </a:extLst>
              </p:cNvPr>
              <p:cNvGrpSpPr/>
              <p:nvPr/>
            </p:nvGrpSpPr>
            <p:grpSpPr>
              <a:xfrm>
                <a:off x="4117666" y="4061275"/>
                <a:ext cx="1832471" cy="391100"/>
                <a:chOff x="3644106" y="3130550"/>
                <a:chExt cx="2603340" cy="555625"/>
              </a:xfrm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Freeform 27">
                  <a:extLst>
                    <a:ext uri="{FF2B5EF4-FFF2-40B4-BE49-F238E27FC236}">
                      <a16:creationId xmlns:a16="http://schemas.microsoft.com/office/drawing/2014/main" id="{4639B911-61BF-A07B-EF50-C0B9745726B6}"/>
                    </a:ext>
                  </a:extLst>
                </p:cNvPr>
                <p:cNvSpPr/>
                <p:nvPr/>
              </p:nvSpPr>
              <p:spPr>
                <a:xfrm>
                  <a:off x="3644106" y="3130550"/>
                  <a:ext cx="2603340" cy="555625"/>
                </a:xfrm>
                <a:custGeom>
                  <a:avLst/>
                  <a:gdLst>
                    <a:gd name="connsiteX0" fmla="*/ 47625 w 2552700"/>
                    <a:gd name="connsiteY0" fmla="*/ 374650 h 685800"/>
                    <a:gd name="connsiteX1" fmla="*/ 0 w 2552700"/>
                    <a:gd name="connsiteY1" fmla="*/ 422275 h 685800"/>
                    <a:gd name="connsiteX2" fmla="*/ 447675 w 2552700"/>
                    <a:gd name="connsiteY2" fmla="*/ 685800 h 685800"/>
                    <a:gd name="connsiteX3" fmla="*/ 2549525 w 2552700"/>
                    <a:gd name="connsiteY3" fmla="*/ 615950 h 685800"/>
                    <a:gd name="connsiteX4" fmla="*/ 2552700 w 2552700"/>
                    <a:gd name="connsiteY4" fmla="*/ 273050 h 685800"/>
                    <a:gd name="connsiteX5" fmla="*/ 1384300 w 2552700"/>
                    <a:gd name="connsiteY5" fmla="*/ 0 h 685800"/>
                    <a:gd name="connsiteX6" fmla="*/ 6350 w 2552700"/>
                    <a:gd name="connsiteY6" fmla="*/ 168275 h 685800"/>
                    <a:gd name="connsiteX7" fmla="*/ 3175 w 2552700"/>
                    <a:gd name="connsiteY7" fmla="*/ 206375 h 685800"/>
                    <a:gd name="connsiteX8" fmla="*/ 463550 w 2552700"/>
                    <a:gd name="connsiteY8" fmla="*/ 374650 h 685800"/>
                    <a:gd name="connsiteX9" fmla="*/ 2520950 w 2552700"/>
                    <a:gd name="connsiteY9" fmla="*/ 333375 h 685800"/>
                    <a:gd name="connsiteX10" fmla="*/ 2501900 w 2552700"/>
                    <a:gd name="connsiteY10" fmla="*/ 549275 h 685800"/>
                    <a:gd name="connsiteX11" fmla="*/ 473075 w 2552700"/>
                    <a:gd name="connsiteY11" fmla="*/ 622300 h 685800"/>
                    <a:gd name="connsiteX12" fmla="*/ 47625 w 2552700"/>
                    <a:gd name="connsiteY12" fmla="*/ 374650 h 685800"/>
                    <a:gd name="connsiteX0" fmla="*/ 47625 w 2552700"/>
                    <a:gd name="connsiteY0" fmla="*/ 263525 h 574675"/>
                    <a:gd name="connsiteX1" fmla="*/ 0 w 2552700"/>
                    <a:gd name="connsiteY1" fmla="*/ 311150 h 574675"/>
                    <a:gd name="connsiteX2" fmla="*/ 447675 w 2552700"/>
                    <a:gd name="connsiteY2" fmla="*/ 574675 h 574675"/>
                    <a:gd name="connsiteX3" fmla="*/ 2549525 w 2552700"/>
                    <a:gd name="connsiteY3" fmla="*/ 504825 h 574675"/>
                    <a:gd name="connsiteX4" fmla="*/ 2552700 w 2552700"/>
                    <a:gd name="connsiteY4" fmla="*/ 161925 h 574675"/>
                    <a:gd name="connsiteX5" fmla="*/ 1552575 w 2552700"/>
                    <a:gd name="connsiteY5" fmla="*/ 0 h 574675"/>
                    <a:gd name="connsiteX6" fmla="*/ 6350 w 2552700"/>
                    <a:gd name="connsiteY6" fmla="*/ 57150 h 574675"/>
                    <a:gd name="connsiteX7" fmla="*/ 3175 w 2552700"/>
                    <a:gd name="connsiteY7" fmla="*/ 95250 h 574675"/>
                    <a:gd name="connsiteX8" fmla="*/ 463550 w 2552700"/>
                    <a:gd name="connsiteY8" fmla="*/ 263525 h 574675"/>
                    <a:gd name="connsiteX9" fmla="*/ 2520950 w 2552700"/>
                    <a:gd name="connsiteY9" fmla="*/ 222250 h 574675"/>
                    <a:gd name="connsiteX10" fmla="*/ 2501900 w 2552700"/>
                    <a:gd name="connsiteY10" fmla="*/ 438150 h 574675"/>
                    <a:gd name="connsiteX11" fmla="*/ 473075 w 2552700"/>
                    <a:gd name="connsiteY11" fmla="*/ 511175 h 574675"/>
                    <a:gd name="connsiteX12" fmla="*/ 47625 w 2552700"/>
                    <a:gd name="connsiteY12" fmla="*/ 263525 h 574675"/>
                    <a:gd name="connsiteX0" fmla="*/ 47625 w 2552700"/>
                    <a:gd name="connsiteY0" fmla="*/ 244475 h 555625"/>
                    <a:gd name="connsiteX1" fmla="*/ 0 w 2552700"/>
                    <a:gd name="connsiteY1" fmla="*/ 292100 h 555625"/>
                    <a:gd name="connsiteX2" fmla="*/ 447675 w 2552700"/>
                    <a:gd name="connsiteY2" fmla="*/ 555625 h 555625"/>
                    <a:gd name="connsiteX3" fmla="*/ 2549525 w 2552700"/>
                    <a:gd name="connsiteY3" fmla="*/ 485775 h 555625"/>
                    <a:gd name="connsiteX4" fmla="*/ 2552700 w 2552700"/>
                    <a:gd name="connsiteY4" fmla="*/ 142875 h 555625"/>
                    <a:gd name="connsiteX5" fmla="*/ 1606550 w 2552700"/>
                    <a:gd name="connsiteY5" fmla="*/ 0 h 555625"/>
                    <a:gd name="connsiteX6" fmla="*/ 6350 w 2552700"/>
                    <a:gd name="connsiteY6" fmla="*/ 38100 h 555625"/>
                    <a:gd name="connsiteX7" fmla="*/ 3175 w 2552700"/>
                    <a:gd name="connsiteY7" fmla="*/ 76200 h 555625"/>
                    <a:gd name="connsiteX8" fmla="*/ 463550 w 2552700"/>
                    <a:gd name="connsiteY8" fmla="*/ 244475 h 555625"/>
                    <a:gd name="connsiteX9" fmla="*/ 2520950 w 2552700"/>
                    <a:gd name="connsiteY9" fmla="*/ 203200 h 555625"/>
                    <a:gd name="connsiteX10" fmla="*/ 2501900 w 2552700"/>
                    <a:gd name="connsiteY10" fmla="*/ 419100 h 555625"/>
                    <a:gd name="connsiteX11" fmla="*/ 473075 w 2552700"/>
                    <a:gd name="connsiteY11" fmla="*/ 492125 h 555625"/>
                    <a:gd name="connsiteX12" fmla="*/ 47625 w 2552700"/>
                    <a:gd name="connsiteY12" fmla="*/ 244475 h 555625"/>
                    <a:gd name="connsiteX0" fmla="*/ 47625 w 2585519"/>
                    <a:gd name="connsiteY0" fmla="*/ 244475 h 555625"/>
                    <a:gd name="connsiteX1" fmla="*/ 0 w 2585519"/>
                    <a:gd name="connsiteY1" fmla="*/ 292100 h 555625"/>
                    <a:gd name="connsiteX2" fmla="*/ 447675 w 2585519"/>
                    <a:gd name="connsiteY2" fmla="*/ 555625 h 555625"/>
                    <a:gd name="connsiteX3" fmla="*/ 2549525 w 2585519"/>
                    <a:gd name="connsiteY3" fmla="*/ 485775 h 555625"/>
                    <a:gd name="connsiteX4" fmla="*/ 2552700 w 2585519"/>
                    <a:gd name="connsiteY4" fmla="*/ 142875 h 555625"/>
                    <a:gd name="connsiteX5" fmla="*/ 1606550 w 2585519"/>
                    <a:gd name="connsiteY5" fmla="*/ 0 h 555625"/>
                    <a:gd name="connsiteX6" fmla="*/ 6350 w 2585519"/>
                    <a:gd name="connsiteY6" fmla="*/ 38100 h 555625"/>
                    <a:gd name="connsiteX7" fmla="*/ 3175 w 2585519"/>
                    <a:gd name="connsiteY7" fmla="*/ 76200 h 555625"/>
                    <a:gd name="connsiteX8" fmla="*/ 463550 w 2585519"/>
                    <a:gd name="connsiteY8" fmla="*/ 244475 h 555625"/>
                    <a:gd name="connsiteX9" fmla="*/ 2520950 w 2585519"/>
                    <a:gd name="connsiteY9" fmla="*/ 203200 h 555625"/>
                    <a:gd name="connsiteX10" fmla="*/ 2501900 w 2585519"/>
                    <a:gd name="connsiteY10" fmla="*/ 419100 h 555625"/>
                    <a:gd name="connsiteX11" fmla="*/ 473075 w 2585519"/>
                    <a:gd name="connsiteY11" fmla="*/ 492125 h 555625"/>
                    <a:gd name="connsiteX12" fmla="*/ 47625 w 2585519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520950 w 2599371"/>
                    <a:gd name="connsiteY9" fmla="*/ 203200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01900 w 2599371"/>
                    <a:gd name="connsiteY10" fmla="*/ 41910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501900 w 2599371"/>
                    <a:gd name="connsiteY11" fmla="*/ 41910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527300 w 2599371"/>
                    <a:gd name="connsiteY10" fmla="*/ 307975 h 555625"/>
                    <a:gd name="connsiteX11" fmla="*/ 2479675 w 2599371"/>
                    <a:gd name="connsiteY11" fmla="*/ 425450 h 555625"/>
                    <a:gd name="connsiteX12" fmla="*/ 473075 w 2599371"/>
                    <a:gd name="connsiteY12" fmla="*/ 492125 h 555625"/>
                    <a:gd name="connsiteX13" fmla="*/ 47625 w 2599371"/>
                    <a:gd name="connsiteY13" fmla="*/ 244475 h 555625"/>
                    <a:gd name="connsiteX0" fmla="*/ 47625 w 2740156"/>
                    <a:gd name="connsiteY0" fmla="*/ 244475 h 555625"/>
                    <a:gd name="connsiteX1" fmla="*/ 0 w 2740156"/>
                    <a:gd name="connsiteY1" fmla="*/ 292100 h 555625"/>
                    <a:gd name="connsiteX2" fmla="*/ 447675 w 2740156"/>
                    <a:gd name="connsiteY2" fmla="*/ 555625 h 555625"/>
                    <a:gd name="connsiteX3" fmla="*/ 2549525 w 2740156"/>
                    <a:gd name="connsiteY3" fmla="*/ 485775 h 555625"/>
                    <a:gd name="connsiteX4" fmla="*/ 2552700 w 2740156"/>
                    <a:gd name="connsiteY4" fmla="*/ 142875 h 555625"/>
                    <a:gd name="connsiteX5" fmla="*/ 1606550 w 2740156"/>
                    <a:gd name="connsiteY5" fmla="*/ 0 h 555625"/>
                    <a:gd name="connsiteX6" fmla="*/ 6350 w 2740156"/>
                    <a:gd name="connsiteY6" fmla="*/ 38100 h 555625"/>
                    <a:gd name="connsiteX7" fmla="*/ 3175 w 2740156"/>
                    <a:gd name="connsiteY7" fmla="*/ 76200 h 555625"/>
                    <a:gd name="connsiteX8" fmla="*/ 463550 w 2740156"/>
                    <a:gd name="connsiteY8" fmla="*/ 244475 h 555625"/>
                    <a:gd name="connsiteX9" fmla="*/ 2495550 w 2740156"/>
                    <a:gd name="connsiteY9" fmla="*/ 206375 h 555625"/>
                    <a:gd name="connsiteX10" fmla="*/ 2479675 w 2740156"/>
                    <a:gd name="connsiteY10" fmla="*/ 425450 h 555625"/>
                    <a:gd name="connsiteX11" fmla="*/ 473075 w 2740156"/>
                    <a:gd name="connsiteY11" fmla="*/ 492125 h 555625"/>
                    <a:gd name="connsiteX12" fmla="*/ 47625 w 2740156"/>
                    <a:gd name="connsiteY12" fmla="*/ 244475 h 555625"/>
                    <a:gd name="connsiteX0" fmla="*/ 47625 w 2646925"/>
                    <a:gd name="connsiteY0" fmla="*/ 244475 h 555625"/>
                    <a:gd name="connsiteX1" fmla="*/ 0 w 2646925"/>
                    <a:gd name="connsiteY1" fmla="*/ 292100 h 555625"/>
                    <a:gd name="connsiteX2" fmla="*/ 447675 w 2646925"/>
                    <a:gd name="connsiteY2" fmla="*/ 555625 h 555625"/>
                    <a:gd name="connsiteX3" fmla="*/ 2549525 w 2646925"/>
                    <a:gd name="connsiteY3" fmla="*/ 485775 h 555625"/>
                    <a:gd name="connsiteX4" fmla="*/ 2552700 w 2646925"/>
                    <a:gd name="connsiteY4" fmla="*/ 142875 h 555625"/>
                    <a:gd name="connsiteX5" fmla="*/ 1606550 w 2646925"/>
                    <a:gd name="connsiteY5" fmla="*/ 0 h 555625"/>
                    <a:gd name="connsiteX6" fmla="*/ 6350 w 2646925"/>
                    <a:gd name="connsiteY6" fmla="*/ 38100 h 555625"/>
                    <a:gd name="connsiteX7" fmla="*/ 3175 w 2646925"/>
                    <a:gd name="connsiteY7" fmla="*/ 76200 h 555625"/>
                    <a:gd name="connsiteX8" fmla="*/ 463550 w 2646925"/>
                    <a:gd name="connsiteY8" fmla="*/ 244475 h 555625"/>
                    <a:gd name="connsiteX9" fmla="*/ 2495550 w 2646925"/>
                    <a:gd name="connsiteY9" fmla="*/ 206375 h 555625"/>
                    <a:gd name="connsiteX10" fmla="*/ 2479675 w 2646925"/>
                    <a:gd name="connsiteY10" fmla="*/ 425450 h 555625"/>
                    <a:gd name="connsiteX11" fmla="*/ 473075 w 2646925"/>
                    <a:gd name="connsiteY11" fmla="*/ 492125 h 555625"/>
                    <a:gd name="connsiteX12" fmla="*/ 47625 w 2646925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95550 w 2599371"/>
                    <a:gd name="connsiteY9" fmla="*/ 206375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47625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47625 w 2599371"/>
                    <a:gd name="connsiteY12" fmla="*/ 244475 h 555625"/>
                    <a:gd name="connsiteX0" fmla="*/ 24625 w 2608121"/>
                    <a:gd name="connsiteY0" fmla="*/ 244475 h 555625"/>
                    <a:gd name="connsiteX1" fmla="*/ 8750 w 2608121"/>
                    <a:gd name="connsiteY1" fmla="*/ 292100 h 555625"/>
                    <a:gd name="connsiteX2" fmla="*/ 456425 w 2608121"/>
                    <a:gd name="connsiteY2" fmla="*/ 555625 h 555625"/>
                    <a:gd name="connsiteX3" fmla="*/ 2558275 w 2608121"/>
                    <a:gd name="connsiteY3" fmla="*/ 485775 h 555625"/>
                    <a:gd name="connsiteX4" fmla="*/ 2561450 w 2608121"/>
                    <a:gd name="connsiteY4" fmla="*/ 142875 h 555625"/>
                    <a:gd name="connsiteX5" fmla="*/ 1615300 w 2608121"/>
                    <a:gd name="connsiteY5" fmla="*/ 0 h 555625"/>
                    <a:gd name="connsiteX6" fmla="*/ 15100 w 2608121"/>
                    <a:gd name="connsiteY6" fmla="*/ 38100 h 555625"/>
                    <a:gd name="connsiteX7" fmla="*/ 11925 w 2608121"/>
                    <a:gd name="connsiteY7" fmla="*/ 76200 h 555625"/>
                    <a:gd name="connsiteX8" fmla="*/ 472300 w 2608121"/>
                    <a:gd name="connsiteY8" fmla="*/ 244475 h 555625"/>
                    <a:gd name="connsiteX9" fmla="*/ 2478900 w 2608121"/>
                    <a:gd name="connsiteY9" fmla="*/ 209550 h 555625"/>
                    <a:gd name="connsiteX10" fmla="*/ 2488425 w 2608121"/>
                    <a:gd name="connsiteY10" fmla="*/ 425450 h 555625"/>
                    <a:gd name="connsiteX11" fmla="*/ 481825 w 2608121"/>
                    <a:gd name="connsiteY11" fmla="*/ 492125 h 555625"/>
                    <a:gd name="connsiteX12" fmla="*/ 24625 w 2608121"/>
                    <a:gd name="connsiteY12" fmla="*/ 244475 h 555625"/>
                    <a:gd name="connsiteX0" fmla="*/ 20208 w 2622754"/>
                    <a:gd name="connsiteY0" fmla="*/ 244475 h 555625"/>
                    <a:gd name="connsiteX1" fmla="*/ 23383 w 2622754"/>
                    <a:gd name="connsiteY1" fmla="*/ 292100 h 555625"/>
                    <a:gd name="connsiteX2" fmla="*/ 471058 w 2622754"/>
                    <a:gd name="connsiteY2" fmla="*/ 555625 h 555625"/>
                    <a:gd name="connsiteX3" fmla="*/ 2572908 w 2622754"/>
                    <a:gd name="connsiteY3" fmla="*/ 485775 h 555625"/>
                    <a:gd name="connsiteX4" fmla="*/ 2576083 w 2622754"/>
                    <a:gd name="connsiteY4" fmla="*/ 142875 h 555625"/>
                    <a:gd name="connsiteX5" fmla="*/ 1629933 w 2622754"/>
                    <a:gd name="connsiteY5" fmla="*/ 0 h 555625"/>
                    <a:gd name="connsiteX6" fmla="*/ 29733 w 2622754"/>
                    <a:gd name="connsiteY6" fmla="*/ 38100 h 555625"/>
                    <a:gd name="connsiteX7" fmla="*/ 26558 w 2622754"/>
                    <a:gd name="connsiteY7" fmla="*/ 76200 h 555625"/>
                    <a:gd name="connsiteX8" fmla="*/ 486933 w 2622754"/>
                    <a:gd name="connsiteY8" fmla="*/ 244475 h 555625"/>
                    <a:gd name="connsiteX9" fmla="*/ 2493533 w 2622754"/>
                    <a:gd name="connsiteY9" fmla="*/ 209550 h 555625"/>
                    <a:gd name="connsiteX10" fmla="*/ 2503058 w 2622754"/>
                    <a:gd name="connsiteY10" fmla="*/ 425450 h 555625"/>
                    <a:gd name="connsiteX11" fmla="*/ 496458 w 2622754"/>
                    <a:gd name="connsiteY11" fmla="*/ 492125 h 555625"/>
                    <a:gd name="connsiteX12" fmla="*/ 20208 w 2622754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73075 w 2599371"/>
                    <a:gd name="connsiteY11" fmla="*/ 492125 h 555625"/>
                    <a:gd name="connsiteX12" fmla="*/ 63500 w 2599371"/>
                    <a:gd name="connsiteY12" fmla="*/ 244475 h 555625"/>
                    <a:gd name="connsiteX0" fmla="*/ 63500 w 2599371"/>
                    <a:gd name="connsiteY0" fmla="*/ 244475 h 555625"/>
                    <a:gd name="connsiteX1" fmla="*/ 0 w 2599371"/>
                    <a:gd name="connsiteY1" fmla="*/ 292100 h 555625"/>
                    <a:gd name="connsiteX2" fmla="*/ 447675 w 2599371"/>
                    <a:gd name="connsiteY2" fmla="*/ 555625 h 555625"/>
                    <a:gd name="connsiteX3" fmla="*/ 2549525 w 2599371"/>
                    <a:gd name="connsiteY3" fmla="*/ 485775 h 555625"/>
                    <a:gd name="connsiteX4" fmla="*/ 2552700 w 2599371"/>
                    <a:gd name="connsiteY4" fmla="*/ 142875 h 555625"/>
                    <a:gd name="connsiteX5" fmla="*/ 1606550 w 2599371"/>
                    <a:gd name="connsiteY5" fmla="*/ 0 h 555625"/>
                    <a:gd name="connsiteX6" fmla="*/ 6350 w 2599371"/>
                    <a:gd name="connsiteY6" fmla="*/ 38100 h 555625"/>
                    <a:gd name="connsiteX7" fmla="*/ 3175 w 2599371"/>
                    <a:gd name="connsiteY7" fmla="*/ 76200 h 555625"/>
                    <a:gd name="connsiteX8" fmla="*/ 463550 w 2599371"/>
                    <a:gd name="connsiteY8" fmla="*/ 244475 h 555625"/>
                    <a:gd name="connsiteX9" fmla="*/ 2470150 w 2599371"/>
                    <a:gd name="connsiteY9" fmla="*/ 209550 h 555625"/>
                    <a:gd name="connsiteX10" fmla="*/ 2479675 w 2599371"/>
                    <a:gd name="connsiteY10" fmla="*/ 425450 h 555625"/>
                    <a:gd name="connsiteX11" fmla="*/ 485775 w 2599371"/>
                    <a:gd name="connsiteY11" fmla="*/ 488950 h 555625"/>
                    <a:gd name="connsiteX12" fmla="*/ 63500 w 2599371"/>
                    <a:gd name="connsiteY12" fmla="*/ 244475 h 555625"/>
                    <a:gd name="connsiteX0" fmla="*/ 96355 w 2632226"/>
                    <a:gd name="connsiteY0" fmla="*/ 244475 h 555625"/>
                    <a:gd name="connsiteX1" fmla="*/ 36030 w 2632226"/>
                    <a:gd name="connsiteY1" fmla="*/ 247650 h 555625"/>
                    <a:gd name="connsiteX2" fmla="*/ 32855 w 2632226"/>
                    <a:gd name="connsiteY2" fmla="*/ 292100 h 555625"/>
                    <a:gd name="connsiteX3" fmla="*/ 480530 w 2632226"/>
                    <a:gd name="connsiteY3" fmla="*/ 555625 h 555625"/>
                    <a:gd name="connsiteX4" fmla="*/ 2582380 w 2632226"/>
                    <a:gd name="connsiteY4" fmla="*/ 485775 h 555625"/>
                    <a:gd name="connsiteX5" fmla="*/ 2585555 w 2632226"/>
                    <a:gd name="connsiteY5" fmla="*/ 142875 h 555625"/>
                    <a:gd name="connsiteX6" fmla="*/ 1639405 w 2632226"/>
                    <a:gd name="connsiteY6" fmla="*/ 0 h 555625"/>
                    <a:gd name="connsiteX7" fmla="*/ 39205 w 2632226"/>
                    <a:gd name="connsiteY7" fmla="*/ 38100 h 555625"/>
                    <a:gd name="connsiteX8" fmla="*/ 36030 w 2632226"/>
                    <a:gd name="connsiteY8" fmla="*/ 76200 h 555625"/>
                    <a:gd name="connsiteX9" fmla="*/ 496405 w 2632226"/>
                    <a:gd name="connsiteY9" fmla="*/ 244475 h 555625"/>
                    <a:gd name="connsiteX10" fmla="*/ 2503005 w 2632226"/>
                    <a:gd name="connsiteY10" fmla="*/ 209550 h 555625"/>
                    <a:gd name="connsiteX11" fmla="*/ 2512530 w 2632226"/>
                    <a:gd name="connsiteY11" fmla="*/ 425450 h 555625"/>
                    <a:gd name="connsiteX12" fmla="*/ 518630 w 2632226"/>
                    <a:gd name="connsiteY12" fmla="*/ 488950 h 555625"/>
                    <a:gd name="connsiteX13" fmla="*/ 96355 w 2632226"/>
                    <a:gd name="connsiteY13" fmla="*/ 244475 h 555625"/>
                    <a:gd name="connsiteX0" fmla="*/ 105580 w 2641451"/>
                    <a:gd name="connsiteY0" fmla="*/ 244475 h 555625"/>
                    <a:gd name="connsiteX1" fmla="*/ 19061 w 2641451"/>
                    <a:gd name="connsiteY1" fmla="*/ 226218 h 555625"/>
                    <a:gd name="connsiteX2" fmla="*/ 42080 w 2641451"/>
                    <a:gd name="connsiteY2" fmla="*/ 292100 h 555625"/>
                    <a:gd name="connsiteX3" fmla="*/ 489755 w 2641451"/>
                    <a:gd name="connsiteY3" fmla="*/ 555625 h 555625"/>
                    <a:gd name="connsiteX4" fmla="*/ 2591605 w 2641451"/>
                    <a:gd name="connsiteY4" fmla="*/ 485775 h 555625"/>
                    <a:gd name="connsiteX5" fmla="*/ 2594780 w 2641451"/>
                    <a:gd name="connsiteY5" fmla="*/ 142875 h 555625"/>
                    <a:gd name="connsiteX6" fmla="*/ 1648630 w 2641451"/>
                    <a:gd name="connsiteY6" fmla="*/ 0 h 555625"/>
                    <a:gd name="connsiteX7" fmla="*/ 48430 w 2641451"/>
                    <a:gd name="connsiteY7" fmla="*/ 38100 h 555625"/>
                    <a:gd name="connsiteX8" fmla="*/ 45255 w 2641451"/>
                    <a:gd name="connsiteY8" fmla="*/ 76200 h 555625"/>
                    <a:gd name="connsiteX9" fmla="*/ 505630 w 2641451"/>
                    <a:gd name="connsiteY9" fmla="*/ 244475 h 555625"/>
                    <a:gd name="connsiteX10" fmla="*/ 2512230 w 2641451"/>
                    <a:gd name="connsiteY10" fmla="*/ 209550 h 555625"/>
                    <a:gd name="connsiteX11" fmla="*/ 2521755 w 2641451"/>
                    <a:gd name="connsiteY11" fmla="*/ 425450 h 555625"/>
                    <a:gd name="connsiteX12" fmla="*/ 527855 w 2641451"/>
                    <a:gd name="connsiteY12" fmla="*/ 488950 h 555625"/>
                    <a:gd name="connsiteX13" fmla="*/ 105580 w 2641451"/>
                    <a:gd name="connsiteY13" fmla="*/ 244475 h 555625"/>
                    <a:gd name="connsiteX0" fmla="*/ 100036 w 2635907"/>
                    <a:gd name="connsiteY0" fmla="*/ 244475 h 555625"/>
                    <a:gd name="connsiteX1" fmla="*/ 27804 w 2635907"/>
                    <a:gd name="connsiteY1" fmla="*/ 266699 h 555625"/>
                    <a:gd name="connsiteX2" fmla="*/ 36536 w 2635907"/>
                    <a:gd name="connsiteY2" fmla="*/ 292100 h 555625"/>
                    <a:gd name="connsiteX3" fmla="*/ 484211 w 2635907"/>
                    <a:gd name="connsiteY3" fmla="*/ 555625 h 555625"/>
                    <a:gd name="connsiteX4" fmla="*/ 2586061 w 2635907"/>
                    <a:gd name="connsiteY4" fmla="*/ 485775 h 555625"/>
                    <a:gd name="connsiteX5" fmla="*/ 2589236 w 2635907"/>
                    <a:gd name="connsiteY5" fmla="*/ 142875 h 555625"/>
                    <a:gd name="connsiteX6" fmla="*/ 1643086 w 2635907"/>
                    <a:gd name="connsiteY6" fmla="*/ 0 h 555625"/>
                    <a:gd name="connsiteX7" fmla="*/ 42886 w 2635907"/>
                    <a:gd name="connsiteY7" fmla="*/ 38100 h 555625"/>
                    <a:gd name="connsiteX8" fmla="*/ 39711 w 2635907"/>
                    <a:gd name="connsiteY8" fmla="*/ 76200 h 555625"/>
                    <a:gd name="connsiteX9" fmla="*/ 500086 w 2635907"/>
                    <a:gd name="connsiteY9" fmla="*/ 244475 h 555625"/>
                    <a:gd name="connsiteX10" fmla="*/ 2506686 w 2635907"/>
                    <a:gd name="connsiteY10" fmla="*/ 209550 h 555625"/>
                    <a:gd name="connsiteX11" fmla="*/ 2516211 w 2635907"/>
                    <a:gd name="connsiteY11" fmla="*/ 425450 h 555625"/>
                    <a:gd name="connsiteX12" fmla="*/ 522311 w 2635907"/>
                    <a:gd name="connsiteY12" fmla="*/ 488950 h 555625"/>
                    <a:gd name="connsiteX13" fmla="*/ 100036 w 2635907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103571 w 2639442"/>
                    <a:gd name="connsiteY0" fmla="*/ 244475 h 555625"/>
                    <a:gd name="connsiteX1" fmla="*/ 21814 w 2639442"/>
                    <a:gd name="connsiteY1" fmla="*/ 226218 h 555625"/>
                    <a:gd name="connsiteX2" fmla="*/ 40071 w 2639442"/>
                    <a:gd name="connsiteY2" fmla="*/ 292100 h 555625"/>
                    <a:gd name="connsiteX3" fmla="*/ 487746 w 2639442"/>
                    <a:gd name="connsiteY3" fmla="*/ 555625 h 555625"/>
                    <a:gd name="connsiteX4" fmla="*/ 2589596 w 2639442"/>
                    <a:gd name="connsiteY4" fmla="*/ 485775 h 555625"/>
                    <a:gd name="connsiteX5" fmla="*/ 2592771 w 2639442"/>
                    <a:gd name="connsiteY5" fmla="*/ 142875 h 555625"/>
                    <a:gd name="connsiteX6" fmla="*/ 1646621 w 2639442"/>
                    <a:gd name="connsiteY6" fmla="*/ 0 h 555625"/>
                    <a:gd name="connsiteX7" fmla="*/ 46421 w 2639442"/>
                    <a:gd name="connsiteY7" fmla="*/ 38100 h 555625"/>
                    <a:gd name="connsiteX8" fmla="*/ 43246 w 2639442"/>
                    <a:gd name="connsiteY8" fmla="*/ 76200 h 555625"/>
                    <a:gd name="connsiteX9" fmla="*/ 503621 w 2639442"/>
                    <a:gd name="connsiteY9" fmla="*/ 244475 h 555625"/>
                    <a:gd name="connsiteX10" fmla="*/ 2510221 w 2639442"/>
                    <a:gd name="connsiteY10" fmla="*/ 209550 h 555625"/>
                    <a:gd name="connsiteX11" fmla="*/ 2519746 w 2639442"/>
                    <a:gd name="connsiteY11" fmla="*/ 425450 h 555625"/>
                    <a:gd name="connsiteX12" fmla="*/ 525846 w 2639442"/>
                    <a:gd name="connsiteY12" fmla="*/ 488950 h 555625"/>
                    <a:gd name="connsiteX13" fmla="*/ 103571 w 2639442"/>
                    <a:gd name="connsiteY13" fmla="*/ 244475 h 555625"/>
                    <a:gd name="connsiteX0" fmla="*/ 98616 w 2634487"/>
                    <a:gd name="connsiteY0" fmla="*/ 244475 h 555625"/>
                    <a:gd name="connsiteX1" fmla="*/ 16859 w 2634487"/>
                    <a:gd name="connsiteY1" fmla="*/ 226218 h 555625"/>
                    <a:gd name="connsiteX2" fmla="*/ 35116 w 2634487"/>
                    <a:gd name="connsiteY2" fmla="*/ 292100 h 555625"/>
                    <a:gd name="connsiteX3" fmla="*/ 482791 w 2634487"/>
                    <a:gd name="connsiteY3" fmla="*/ 555625 h 555625"/>
                    <a:gd name="connsiteX4" fmla="*/ 2584641 w 2634487"/>
                    <a:gd name="connsiteY4" fmla="*/ 485775 h 555625"/>
                    <a:gd name="connsiteX5" fmla="*/ 2587816 w 2634487"/>
                    <a:gd name="connsiteY5" fmla="*/ 142875 h 555625"/>
                    <a:gd name="connsiteX6" fmla="*/ 1641666 w 2634487"/>
                    <a:gd name="connsiteY6" fmla="*/ 0 h 555625"/>
                    <a:gd name="connsiteX7" fmla="*/ 41466 w 2634487"/>
                    <a:gd name="connsiteY7" fmla="*/ 38100 h 555625"/>
                    <a:gd name="connsiteX8" fmla="*/ 38291 w 2634487"/>
                    <a:gd name="connsiteY8" fmla="*/ 76200 h 555625"/>
                    <a:gd name="connsiteX9" fmla="*/ 498666 w 2634487"/>
                    <a:gd name="connsiteY9" fmla="*/ 244475 h 555625"/>
                    <a:gd name="connsiteX10" fmla="*/ 2505266 w 2634487"/>
                    <a:gd name="connsiteY10" fmla="*/ 209550 h 555625"/>
                    <a:gd name="connsiteX11" fmla="*/ 2514791 w 2634487"/>
                    <a:gd name="connsiteY11" fmla="*/ 425450 h 555625"/>
                    <a:gd name="connsiteX12" fmla="*/ 520891 w 2634487"/>
                    <a:gd name="connsiteY12" fmla="*/ 488950 h 555625"/>
                    <a:gd name="connsiteX13" fmla="*/ 98616 w 2634487"/>
                    <a:gd name="connsiteY13" fmla="*/ 244475 h 555625"/>
                    <a:gd name="connsiteX0" fmla="*/ 81757 w 2617628"/>
                    <a:gd name="connsiteY0" fmla="*/ 244475 h 555625"/>
                    <a:gd name="connsiteX1" fmla="*/ 0 w 2617628"/>
                    <a:gd name="connsiteY1" fmla="*/ 226218 h 555625"/>
                    <a:gd name="connsiteX2" fmla="*/ 18257 w 2617628"/>
                    <a:gd name="connsiteY2" fmla="*/ 292100 h 555625"/>
                    <a:gd name="connsiteX3" fmla="*/ 465932 w 2617628"/>
                    <a:gd name="connsiteY3" fmla="*/ 555625 h 555625"/>
                    <a:gd name="connsiteX4" fmla="*/ 2567782 w 2617628"/>
                    <a:gd name="connsiteY4" fmla="*/ 485775 h 555625"/>
                    <a:gd name="connsiteX5" fmla="*/ 2570957 w 2617628"/>
                    <a:gd name="connsiteY5" fmla="*/ 142875 h 555625"/>
                    <a:gd name="connsiteX6" fmla="*/ 1624807 w 2617628"/>
                    <a:gd name="connsiteY6" fmla="*/ 0 h 555625"/>
                    <a:gd name="connsiteX7" fmla="*/ 24607 w 2617628"/>
                    <a:gd name="connsiteY7" fmla="*/ 38100 h 555625"/>
                    <a:gd name="connsiteX8" fmla="*/ 21432 w 2617628"/>
                    <a:gd name="connsiteY8" fmla="*/ 76200 h 555625"/>
                    <a:gd name="connsiteX9" fmla="*/ 481807 w 2617628"/>
                    <a:gd name="connsiteY9" fmla="*/ 244475 h 555625"/>
                    <a:gd name="connsiteX10" fmla="*/ 2488407 w 2617628"/>
                    <a:gd name="connsiteY10" fmla="*/ 209550 h 555625"/>
                    <a:gd name="connsiteX11" fmla="*/ 2497932 w 2617628"/>
                    <a:gd name="connsiteY11" fmla="*/ 425450 h 555625"/>
                    <a:gd name="connsiteX12" fmla="*/ 504032 w 2617628"/>
                    <a:gd name="connsiteY12" fmla="*/ 488950 h 555625"/>
                    <a:gd name="connsiteX13" fmla="*/ 81757 w 2617628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7649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8100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9844 w 2603340"/>
                    <a:gd name="connsiteY7" fmla="*/ 33337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  <a:gd name="connsiteX0" fmla="*/ 67469 w 2603340"/>
                    <a:gd name="connsiteY0" fmla="*/ 244475 h 555625"/>
                    <a:gd name="connsiteX1" fmla="*/ 0 w 2603340"/>
                    <a:gd name="connsiteY1" fmla="*/ 242887 h 555625"/>
                    <a:gd name="connsiteX2" fmla="*/ 3969 w 2603340"/>
                    <a:gd name="connsiteY2" fmla="*/ 292100 h 555625"/>
                    <a:gd name="connsiteX3" fmla="*/ 451644 w 2603340"/>
                    <a:gd name="connsiteY3" fmla="*/ 555625 h 555625"/>
                    <a:gd name="connsiteX4" fmla="*/ 2553494 w 2603340"/>
                    <a:gd name="connsiteY4" fmla="*/ 485775 h 555625"/>
                    <a:gd name="connsiteX5" fmla="*/ 2556669 w 2603340"/>
                    <a:gd name="connsiteY5" fmla="*/ 142875 h 555625"/>
                    <a:gd name="connsiteX6" fmla="*/ 1610519 w 2603340"/>
                    <a:gd name="connsiteY6" fmla="*/ 0 h 555625"/>
                    <a:gd name="connsiteX7" fmla="*/ 10319 w 2603340"/>
                    <a:gd name="connsiteY7" fmla="*/ 30955 h 555625"/>
                    <a:gd name="connsiteX8" fmla="*/ 7144 w 2603340"/>
                    <a:gd name="connsiteY8" fmla="*/ 76200 h 555625"/>
                    <a:gd name="connsiteX9" fmla="*/ 467519 w 2603340"/>
                    <a:gd name="connsiteY9" fmla="*/ 244475 h 555625"/>
                    <a:gd name="connsiteX10" fmla="*/ 2474119 w 2603340"/>
                    <a:gd name="connsiteY10" fmla="*/ 209550 h 555625"/>
                    <a:gd name="connsiteX11" fmla="*/ 2483644 w 2603340"/>
                    <a:gd name="connsiteY11" fmla="*/ 425450 h 555625"/>
                    <a:gd name="connsiteX12" fmla="*/ 489744 w 2603340"/>
                    <a:gd name="connsiteY12" fmla="*/ 488950 h 555625"/>
                    <a:gd name="connsiteX13" fmla="*/ 67469 w 2603340"/>
                    <a:gd name="connsiteY13" fmla="*/ 244475 h 555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03340" h="555625">
                      <a:moveTo>
                        <a:pt x="67469" y="244475"/>
                      </a:moveTo>
                      <a:cubicBezTo>
                        <a:pt x="66940" y="247651"/>
                        <a:pt x="46301" y="239713"/>
                        <a:pt x="0" y="242887"/>
                      </a:cubicBezTo>
                      <a:cubicBezTo>
                        <a:pt x="6086" y="288924"/>
                        <a:pt x="-2116" y="262732"/>
                        <a:pt x="3969" y="292100"/>
                      </a:cubicBezTo>
                      <a:lnTo>
                        <a:pt x="451644" y="555625"/>
                      </a:lnTo>
                      <a:lnTo>
                        <a:pt x="2553494" y="485775"/>
                      </a:lnTo>
                      <a:cubicBezTo>
                        <a:pt x="2605352" y="396875"/>
                        <a:pt x="2631811" y="276225"/>
                        <a:pt x="2556669" y="142875"/>
                      </a:cubicBezTo>
                      <a:lnTo>
                        <a:pt x="1610519" y="0"/>
                      </a:lnTo>
                      <a:lnTo>
                        <a:pt x="10319" y="30955"/>
                      </a:lnTo>
                      <a:lnTo>
                        <a:pt x="7144" y="76200"/>
                      </a:lnTo>
                      <a:lnTo>
                        <a:pt x="467519" y="244475"/>
                      </a:lnTo>
                      <a:lnTo>
                        <a:pt x="2474119" y="209550"/>
                      </a:lnTo>
                      <a:cubicBezTo>
                        <a:pt x="2527565" y="280988"/>
                        <a:pt x="2515923" y="346075"/>
                        <a:pt x="2483644" y="425450"/>
                      </a:cubicBezTo>
                      <a:lnTo>
                        <a:pt x="489744" y="488950"/>
                      </a:lnTo>
                      <a:lnTo>
                        <a:pt x="67469" y="244475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1" dirty="0"/>
                </a:p>
              </p:txBody>
            </p:sp>
            <p:sp>
              <p:nvSpPr>
                <p:cNvPr id="50" name="Freeform 28">
                  <a:extLst>
                    <a:ext uri="{FF2B5EF4-FFF2-40B4-BE49-F238E27FC236}">
                      <a16:creationId xmlns:a16="http://schemas.microsoft.com/office/drawing/2014/main" id="{D1FC02D3-6F13-B1C7-8023-5701F0973C3C}"/>
                    </a:ext>
                  </a:extLst>
                </p:cNvPr>
                <p:cNvSpPr/>
                <p:nvPr/>
              </p:nvSpPr>
              <p:spPr>
                <a:xfrm>
                  <a:off x="3695702" y="3233738"/>
                  <a:ext cx="2458684" cy="383382"/>
                </a:xfrm>
                <a:custGeom>
                  <a:avLst/>
                  <a:gdLst>
                    <a:gd name="connsiteX0" fmla="*/ 7144 w 2424113"/>
                    <a:gd name="connsiteY0" fmla="*/ 0 h 378619"/>
                    <a:gd name="connsiteX1" fmla="*/ 0 w 2424113"/>
                    <a:gd name="connsiteY1" fmla="*/ 130969 h 378619"/>
                    <a:gd name="connsiteX2" fmla="*/ 431007 w 2424113"/>
                    <a:gd name="connsiteY2" fmla="*/ 378619 h 378619"/>
                    <a:gd name="connsiteX3" fmla="*/ 2424113 w 2424113"/>
                    <a:gd name="connsiteY3" fmla="*/ 304800 h 378619"/>
                    <a:gd name="connsiteX4" fmla="*/ 2414588 w 2424113"/>
                    <a:gd name="connsiteY4" fmla="*/ 109538 h 378619"/>
                    <a:gd name="connsiteX5" fmla="*/ 428625 w 2424113"/>
                    <a:gd name="connsiteY5" fmla="*/ 150019 h 378619"/>
                    <a:gd name="connsiteX6" fmla="*/ 7144 w 2424113"/>
                    <a:gd name="connsiteY6" fmla="*/ 0 h 378619"/>
                    <a:gd name="connsiteX0" fmla="*/ 7144 w 2436996"/>
                    <a:gd name="connsiteY0" fmla="*/ 0 h 378619"/>
                    <a:gd name="connsiteX1" fmla="*/ 0 w 2436996"/>
                    <a:gd name="connsiteY1" fmla="*/ 130969 h 378619"/>
                    <a:gd name="connsiteX2" fmla="*/ 431007 w 2436996"/>
                    <a:gd name="connsiteY2" fmla="*/ 378619 h 378619"/>
                    <a:gd name="connsiteX3" fmla="*/ 2424113 w 2436996"/>
                    <a:gd name="connsiteY3" fmla="*/ 304800 h 378619"/>
                    <a:gd name="connsiteX4" fmla="*/ 2414588 w 2436996"/>
                    <a:gd name="connsiteY4" fmla="*/ 109538 h 378619"/>
                    <a:gd name="connsiteX5" fmla="*/ 428625 w 2436996"/>
                    <a:gd name="connsiteY5" fmla="*/ 150019 h 378619"/>
                    <a:gd name="connsiteX6" fmla="*/ 7144 w 2436996"/>
                    <a:gd name="connsiteY6" fmla="*/ 0 h 378619"/>
                    <a:gd name="connsiteX0" fmla="*/ 7144 w 2448855"/>
                    <a:gd name="connsiteY0" fmla="*/ 0 h 378619"/>
                    <a:gd name="connsiteX1" fmla="*/ 0 w 2448855"/>
                    <a:gd name="connsiteY1" fmla="*/ 130969 h 378619"/>
                    <a:gd name="connsiteX2" fmla="*/ 431007 w 2448855"/>
                    <a:gd name="connsiteY2" fmla="*/ 378619 h 378619"/>
                    <a:gd name="connsiteX3" fmla="*/ 2424113 w 2448855"/>
                    <a:gd name="connsiteY3" fmla="*/ 304800 h 378619"/>
                    <a:gd name="connsiteX4" fmla="*/ 2414588 w 2448855"/>
                    <a:gd name="connsiteY4" fmla="*/ 109538 h 378619"/>
                    <a:gd name="connsiteX5" fmla="*/ 428625 w 2448855"/>
                    <a:gd name="connsiteY5" fmla="*/ 150019 h 378619"/>
                    <a:gd name="connsiteX6" fmla="*/ 7144 w 2448855"/>
                    <a:gd name="connsiteY6" fmla="*/ 0 h 378619"/>
                    <a:gd name="connsiteX0" fmla="*/ 7144 w 2444270"/>
                    <a:gd name="connsiteY0" fmla="*/ 0 h 378619"/>
                    <a:gd name="connsiteX1" fmla="*/ 0 w 2444270"/>
                    <a:gd name="connsiteY1" fmla="*/ 130969 h 378619"/>
                    <a:gd name="connsiteX2" fmla="*/ 431007 w 2444270"/>
                    <a:gd name="connsiteY2" fmla="*/ 378619 h 378619"/>
                    <a:gd name="connsiteX3" fmla="*/ 2414588 w 2444270"/>
                    <a:gd name="connsiteY3" fmla="*/ 314325 h 378619"/>
                    <a:gd name="connsiteX4" fmla="*/ 2414588 w 2444270"/>
                    <a:gd name="connsiteY4" fmla="*/ 109538 h 378619"/>
                    <a:gd name="connsiteX5" fmla="*/ 428625 w 2444270"/>
                    <a:gd name="connsiteY5" fmla="*/ 150019 h 378619"/>
                    <a:gd name="connsiteX6" fmla="*/ 7144 w 2444270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28625 w 2446779"/>
                    <a:gd name="connsiteY5" fmla="*/ 150019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9538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33388 w 2446779"/>
                    <a:gd name="connsiteY5" fmla="*/ 140494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2913 w 2446779"/>
                    <a:gd name="connsiteY5" fmla="*/ 142875 h 378619"/>
                    <a:gd name="connsiteX6" fmla="*/ 7144 w 2446779"/>
                    <a:gd name="connsiteY6" fmla="*/ 0 h 378619"/>
                    <a:gd name="connsiteX0" fmla="*/ 7144 w 2446779"/>
                    <a:gd name="connsiteY0" fmla="*/ 0 h 378619"/>
                    <a:gd name="connsiteX1" fmla="*/ 0 w 2446779"/>
                    <a:gd name="connsiteY1" fmla="*/ 130969 h 378619"/>
                    <a:gd name="connsiteX2" fmla="*/ 431007 w 2446779"/>
                    <a:gd name="connsiteY2" fmla="*/ 378619 h 378619"/>
                    <a:gd name="connsiteX3" fmla="*/ 2414588 w 2446779"/>
                    <a:gd name="connsiteY3" fmla="*/ 314325 h 378619"/>
                    <a:gd name="connsiteX4" fmla="*/ 2414588 w 2446779"/>
                    <a:gd name="connsiteY4" fmla="*/ 100013 h 378619"/>
                    <a:gd name="connsiteX5" fmla="*/ 445294 w 2446779"/>
                    <a:gd name="connsiteY5" fmla="*/ 135731 h 378619"/>
                    <a:gd name="connsiteX6" fmla="*/ 7144 w 2446779"/>
                    <a:gd name="connsiteY6" fmla="*/ 0 h 378619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9525 w 2446779"/>
                    <a:gd name="connsiteY0" fmla="*/ 0 h 385763"/>
                    <a:gd name="connsiteX1" fmla="*/ 0 w 2446779"/>
                    <a:gd name="connsiteY1" fmla="*/ 138113 h 385763"/>
                    <a:gd name="connsiteX2" fmla="*/ 431007 w 2446779"/>
                    <a:gd name="connsiteY2" fmla="*/ 385763 h 385763"/>
                    <a:gd name="connsiteX3" fmla="*/ 2414588 w 2446779"/>
                    <a:gd name="connsiteY3" fmla="*/ 321469 h 385763"/>
                    <a:gd name="connsiteX4" fmla="*/ 2414588 w 2446779"/>
                    <a:gd name="connsiteY4" fmla="*/ 107157 h 385763"/>
                    <a:gd name="connsiteX5" fmla="*/ 445294 w 2446779"/>
                    <a:gd name="connsiteY5" fmla="*/ 142875 h 385763"/>
                    <a:gd name="connsiteX6" fmla="*/ 9525 w 2446779"/>
                    <a:gd name="connsiteY6" fmla="*/ 0 h 385763"/>
                    <a:gd name="connsiteX0" fmla="*/ 14287 w 2451541"/>
                    <a:gd name="connsiteY0" fmla="*/ 0 h 385763"/>
                    <a:gd name="connsiteX1" fmla="*/ 0 w 2451541"/>
                    <a:gd name="connsiteY1" fmla="*/ 145257 h 385763"/>
                    <a:gd name="connsiteX2" fmla="*/ 435769 w 2451541"/>
                    <a:gd name="connsiteY2" fmla="*/ 385763 h 385763"/>
                    <a:gd name="connsiteX3" fmla="*/ 2419350 w 2451541"/>
                    <a:gd name="connsiteY3" fmla="*/ 321469 h 385763"/>
                    <a:gd name="connsiteX4" fmla="*/ 2419350 w 2451541"/>
                    <a:gd name="connsiteY4" fmla="*/ 107157 h 385763"/>
                    <a:gd name="connsiteX5" fmla="*/ 450056 w 2451541"/>
                    <a:gd name="connsiteY5" fmla="*/ 142875 h 385763"/>
                    <a:gd name="connsiteX6" fmla="*/ 14287 w 2451541"/>
                    <a:gd name="connsiteY6" fmla="*/ 0 h 385763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4762 w 2451541"/>
                    <a:gd name="connsiteY0" fmla="*/ 0 h 383382"/>
                    <a:gd name="connsiteX1" fmla="*/ 0 w 2451541"/>
                    <a:gd name="connsiteY1" fmla="*/ 142876 h 383382"/>
                    <a:gd name="connsiteX2" fmla="*/ 435769 w 2451541"/>
                    <a:gd name="connsiteY2" fmla="*/ 383382 h 383382"/>
                    <a:gd name="connsiteX3" fmla="*/ 2419350 w 2451541"/>
                    <a:gd name="connsiteY3" fmla="*/ 319088 h 383382"/>
                    <a:gd name="connsiteX4" fmla="*/ 2419350 w 2451541"/>
                    <a:gd name="connsiteY4" fmla="*/ 104776 h 383382"/>
                    <a:gd name="connsiteX5" fmla="*/ 450056 w 2451541"/>
                    <a:gd name="connsiteY5" fmla="*/ 140494 h 383382"/>
                    <a:gd name="connsiteX6" fmla="*/ 4762 w 2451541"/>
                    <a:gd name="connsiteY6" fmla="*/ 0 h 383382"/>
                    <a:gd name="connsiteX0" fmla="*/ 11905 w 2458684"/>
                    <a:gd name="connsiteY0" fmla="*/ 0 h 383382"/>
                    <a:gd name="connsiteX1" fmla="*/ 0 w 2458684"/>
                    <a:gd name="connsiteY1" fmla="*/ 138114 h 383382"/>
                    <a:gd name="connsiteX2" fmla="*/ 442912 w 2458684"/>
                    <a:gd name="connsiteY2" fmla="*/ 383382 h 383382"/>
                    <a:gd name="connsiteX3" fmla="*/ 2426493 w 2458684"/>
                    <a:gd name="connsiteY3" fmla="*/ 319088 h 383382"/>
                    <a:gd name="connsiteX4" fmla="*/ 2426493 w 2458684"/>
                    <a:gd name="connsiteY4" fmla="*/ 104776 h 383382"/>
                    <a:gd name="connsiteX5" fmla="*/ 457199 w 2458684"/>
                    <a:gd name="connsiteY5" fmla="*/ 140494 h 383382"/>
                    <a:gd name="connsiteX6" fmla="*/ 11905 w 2458684"/>
                    <a:gd name="connsiteY6" fmla="*/ 0 h 3833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58684" h="383382">
                      <a:moveTo>
                        <a:pt x="11905" y="0"/>
                      </a:moveTo>
                      <a:cubicBezTo>
                        <a:pt x="25399" y="53182"/>
                        <a:pt x="19843" y="123033"/>
                        <a:pt x="0" y="138114"/>
                      </a:cubicBezTo>
                      <a:lnTo>
                        <a:pt x="442912" y="383382"/>
                      </a:lnTo>
                      <a:lnTo>
                        <a:pt x="2426493" y="319088"/>
                      </a:lnTo>
                      <a:cubicBezTo>
                        <a:pt x="2466181" y="277813"/>
                        <a:pt x="2472531" y="174625"/>
                        <a:pt x="2426493" y="104776"/>
                      </a:cubicBezTo>
                      <a:lnTo>
                        <a:pt x="457199" y="140494"/>
                      </a:lnTo>
                      <a:lnTo>
                        <a:pt x="11905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ko-KR" altLang="en-US" sz="2701"/>
                </a:p>
              </p:txBody>
            </p:sp>
          </p:grpSp>
        </p:grpSp>
        <p:grpSp>
          <p:nvGrpSpPr>
            <p:cNvPr id="30" name="Group 73">
              <a:extLst>
                <a:ext uri="{FF2B5EF4-FFF2-40B4-BE49-F238E27FC236}">
                  <a16:creationId xmlns:a16="http://schemas.microsoft.com/office/drawing/2014/main" id="{D8FC5763-C30A-90F6-BAE4-164F0E63D8CA}"/>
                </a:ext>
              </a:extLst>
            </p:cNvPr>
            <p:cNvGrpSpPr/>
            <p:nvPr/>
          </p:nvGrpSpPr>
          <p:grpSpPr>
            <a:xfrm>
              <a:off x="6479088" y="2878996"/>
              <a:ext cx="4356535" cy="2004377"/>
              <a:chOff x="3821410" y="2889671"/>
              <a:chExt cx="4789745" cy="2203690"/>
            </a:xfrm>
          </p:grpSpPr>
          <p:grpSp>
            <p:nvGrpSpPr>
              <p:cNvPr id="31" name="Group 55">
                <a:extLst>
                  <a:ext uri="{FF2B5EF4-FFF2-40B4-BE49-F238E27FC236}">
                    <a16:creationId xmlns:a16="http://schemas.microsoft.com/office/drawing/2014/main" id="{7D538D89-C7E7-C361-161A-B7154A72C5D4}"/>
                  </a:ext>
                </a:extLst>
              </p:cNvPr>
              <p:cNvGrpSpPr/>
              <p:nvPr/>
            </p:nvGrpSpPr>
            <p:grpSpPr>
              <a:xfrm>
                <a:off x="8242136" y="4052179"/>
                <a:ext cx="369019" cy="488305"/>
                <a:chOff x="8546810" y="3666998"/>
                <a:chExt cx="416905" cy="551671"/>
              </a:xfrm>
            </p:grpSpPr>
            <p:sp>
              <p:nvSpPr>
                <p:cNvPr id="41" name="Freeform: Shape 60">
                  <a:extLst>
                    <a:ext uri="{FF2B5EF4-FFF2-40B4-BE49-F238E27FC236}">
                      <a16:creationId xmlns:a16="http://schemas.microsoft.com/office/drawing/2014/main" id="{8FC09D5E-A1E3-A048-B3E6-14EC004F00D9}"/>
                    </a:ext>
                  </a:extLst>
                </p:cNvPr>
                <p:cNvSpPr/>
                <p:nvPr/>
              </p:nvSpPr>
              <p:spPr>
                <a:xfrm>
                  <a:off x="8546810" y="3666998"/>
                  <a:ext cx="298317" cy="279641"/>
                </a:xfrm>
                <a:custGeom>
                  <a:avLst/>
                  <a:gdLst>
                    <a:gd name="connsiteX0" fmla="*/ 155874 w 298317"/>
                    <a:gd name="connsiteY0" fmla="*/ 226405 h 279641"/>
                    <a:gd name="connsiteX1" fmla="*/ 128536 w 298317"/>
                    <a:gd name="connsiteY1" fmla="*/ 133840 h 279641"/>
                    <a:gd name="connsiteX2" fmla="*/ 0 w 298317"/>
                    <a:gd name="connsiteY2" fmla="*/ 67654 h 279641"/>
                    <a:gd name="connsiteX3" fmla="*/ 10072 w 298317"/>
                    <a:gd name="connsiteY3" fmla="*/ 58061 h 279641"/>
                    <a:gd name="connsiteX4" fmla="*/ 200478 w 298317"/>
                    <a:gd name="connsiteY4" fmla="*/ 2426 h 279641"/>
                    <a:gd name="connsiteX5" fmla="*/ 261388 w 298317"/>
                    <a:gd name="connsiteY5" fmla="*/ 8182 h 279641"/>
                    <a:gd name="connsiteX6" fmla="*/ 298318 w 298317"/>
                    <a:gd name="connsiteY6" fmla="*/ 49908 h 279641"/>
                    <a:gd name="connsiteX7" fmla="*/ 231172 w 298317"/>
                    <a:gd name="connsiteY7" fmla="*/ 147749 h 279641"/>
                    <a:gd name="connsiteX8" fmla="*/ 163547 w 298317"/>
                    <a:gd name="connsiteY8" fmla="*/ 242712 h 279641"/>
                    <a:gd name="connsiteX9" fmla="*/ 132373 w 298317"/>
                    <a:gd name="connsiteY9" fmla="*/ 279642 h 279641"/>
                    <a:gd name="connsiteX10" fmla="*/ 155874 w 298317"/>
                    <a:gd name="connsiteY10" fmla="*/ 226405 h 2796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98317" h="279641">
                      <a:moveTo>
                        <a:pt x="155874" y="226405"/>
                      </a:moveTo>
                      <a:cubicBezTo>
                        <a:pt x="188487" y="165494"/>
                        <a:pt x="188487" y="165015"/>
                        <a:pt x="128536" y="133840"/>
                      </a:cubicBezTo>
                      <a:cubicBezTo>
                        <a:pt x="85371" y="111298"/>
                        <a:pt x="42206" y="89236"/>
                        <a:pt x="0" y="67654"/>
                      </a:cubicBezTo>
                      <a:cubicBezTo>
                        <a:pt x="0" y="59021"/>
                        <a:pt x="6235" y="59500"/>
                        <a:pt x="10072" y="58061"/>
                      </a:cubicBezTo>
                      <a:cubicBezTo>
                        <a:pt x="73381" y="39357"/>
                        <a:pt x="137169" y="21131"/>
                        <a:pt x="200478" y="2426"/>
                      </a:cubicBezTo>
                      <a:cubicBezTo>
                        <a:pt x="222060" y="-3808"/>
                        <a:pt x="241245" y="3386"/>
                        <a:pt x="261388" y="8182"/>
                      </a:cubicBezTo>
                      <a:cubicBezTo>
                        <a:pt x="276256" y="19693"/>
                        <a:pt x="293522" y="29285"/>
                        <a:pt x="298318" y="49908"/>
                      </a:cubicBezTo>
                      <a:cubicBezTo>
                        <a:pt x="275776" y="82521"/>
                        <a:pt x="253714" y="115135"/>
                        <a:pt x="231172" y="147749"/>
                      </a:cubicBezTo>
                      <a:cubicBezTo>
                        <a:pt x="209110" y="179882"/>
                        <a:pt x="186569" y="211537"/>
                        <a:pt x="163547" y="242712"/>
                      </a:cubicBezTo>
                      <a:cubicBezTo>
                        <a:pt x="159711" y="247987"/>
                        <a:pt x="147240" y="264294"/>
                        <a:pt x="132373" y="279642"/>
                      </a:cubicBezTo>
                      <a:cubicBezTo>
                        <a:pt x="124219" y="266212"/>
                        <a:pt x="151077" y="235038"/>
                        <a:pt x="155874" y="226405"/>
                      </a:cubicBezTo>
                      <a:close/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2" name="Freeform: Shape 61">
                  <a:extLst>
                    <a:ext uri="{FF2B5EF4-FFF2-40B4-BE49-F238E27FC236}">
                      <a16:creationId xmlns:a16="http://schemas.microsoft.com/office/drawing/2014/main" id="{AD24772C-88CE-FC95-4955-BDF5E9FF1C40}"/>
                    </a:ext>
                  </a:extLst>
                </p:cNvPr>
                <p:cNvSpPr/>
                <p:nvPr/>
              </p:nvSpPr>
              <p:spPr>
                <a:xfrm>
                  <a:off x="8711317" y="3973435"/>
                  <a:ext cx="252398" cy="245234"/>
                </a:xfrm>
                <a:custGeom>
                  <a:avLst/>
                  <a:gdLst>
                    <a:gd name="connsiteX0" fmla="*/ 249877 w 252398"/>
                    <a:gd name="connsiteY0" fmla="*/ 117567 h 245234"/>
                    <a:gd name="connsiteX1" fmla="*/ 171700 w 252398"/>
                    <a:gd name="connsiteY1" fmla="*/ 179437 h 245234"/>
                    <a:gd name="connsiteX2" fmla="*/ 33093 w 252398"/>
                    <a:gd name="connsiteY2" fmla="*/ 238429 h 245234"/>
                    <a:gd name="connsiteX3" fmla="*/ 7674 w 252398"/>
                    <a:gd name="connsiteY3" fmla="*/ 244664 h 245234"/>
                    <a:gd name="connsiteX4" fmla="*/ 45083 w 252398"/>
                    <a:gd name="connsiteY4" fmla="*/ 154977 h 245234"/>
                    <a:gd name="connsiteX5" fmla="*/ 81054 w 252398"/>
                    <a:gd name="connsiteY5" fmla="*/ 71524 h 245234"/>
                    <a:gd name="connsiteX6" fmla="*/ 68105 w 252398"/>
                    <a:gd name="connsiteY6" fmla="*/ 39390 h 245234"/>
                    <a:gd name="connsiteX7" fmla="*/ 0 w 252398"/>
                    <a:gd name="connsiteY7" fmla="*/ 4858 h 245234"/>
                    <a:gd name="connsiteX8" fmla="*/ 22062 w 252398"/>
                    <a:gd name="connsiteY8" fmla="*/ 1981 h 245234"/>
                    <a:gd name="connsiteX9" fmla="*/ 248438 w 252398"/>
                    <a:gd name="connsiteY9" fmla="*/ 65289 h 245234"/>
                    <a:gd name="connsiteX10" fmla="*/ 249877 w 252398"/>
                    <a:gd name="connsiteY10" fmla="*/ 117567 h 2452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2398" h="245234">
                      <a:moveTo>
                        <a:pt x="249877" y="117567"/>
                      </a:moveTo>
                      <a:cubicBezTo>
                        <a:pt x="233091" y="149701"/>
                        <a:pt x="204794" y="166487"/>
                        <a:pt x="171700" y="179437"/>
                      </a:cubicBezTo>
                      <a:cubicBezTo>
                        <a:pt x="125178" y="197662"/>
                        <a:pt x="79615" y="218765"/>
                        <a:pt x="33093" y="238429"/>
                      </a:cubicBezTo>
                      <a:cubicBezTo>
                        <a:pt x="25899" y="241307"/>
                        <a:pt x="19664" y="247062"/>
                        <a:pt x="7674" y="244664"/>
                      </a:cubicBezTo>
                      <a:cubicBezTo>
                        <a:pt x="20143" y="214449"/>
                        <a:pt x="32613" y="184713"/>
                        <a:pt x="45083" y="154977"/>
                      </a:cubicBezTo>
                      <a:cubicBezTo>
                        <a:pt x="56594" y="127159"/>
                        <a:pt x="67146" y="98383"/>
                        <a:pt x="81054" y="71524"/>
                      </a:cubicBezTo>
                      <a:cubicBezTo>
                        <a:pt x="90167" y="53779"/>
                        <a:pt x="84411" y="46585"/>
                        <a:pt x="68105" y="39390"/>
                      </a:cubicBezTo>
                      <a:cubicBezTo>
                        <a:pt x="45083" y="28839"/>
                        <a:pt x="22541" y="16369"/>
                        <a:pt x="0" y="4858"/>
                      </a:cubicBezTo>
                      <a:cubicBezTo>
                        <a:pt x="6714" y="-2336"/>
                        <a:pt x="14868" y="62"/>
                        <a:pt x="22062" y="1981"/>
                      </a:cubicBezTo>
                      <a:cubicBezTo>
                        <a:pt x="97361" y="23084"/>
                        <a:pt x="172660" y="44187"/>
                        <a:pt x="248438" y="65289"/>
                      </a:cubicBezTo>
                      <a:cubicBezTo>
                        <a:pt x="256112" y="83515"/>
                        <a:pt x="250357" y="100781"/>
                        <a:pt x="249877" y="117567"/>
                      </a:cubicBezTo>
                      <a:close/>
                    </a:path>
                  </a:pathLst>
                </a:custGeom>
                <a:solidFill>
                  <a:srgbClr val="FD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3" name="Freeform: Shape 63">
                  <a:extLst>
                    <a:ext uri="{FF2B5EF4-FFF2-40B4-BE49-F238E27FC236}">
                      <a16:creationId xmlns:a16="http://schemas.microsoft.com/office/drawing/2014/main" id="{7AAFE2F2-1925-5A0B-5C91-3BE44570EB49}"/>
                    </a:ext>
                  </a:extLst>
                </p:cNvPr>
                <p:cNvSpPr/>
                <p:nvPr/>
              </p:nvSpPr>
              <p:spPr>
                <a:xfrm>
                  <a:off x="8677173" y="3892923"/>
                  <a:ext cx="32704" cy="53716"/>
                </a:xfrm>
                <a:custGeom>
                  <a:avLst/>
                  <a:gdLst>
                    <a:gd name="connsiteX0" fmla="*/ 32705 w 32704"/>
                    <a:gd name="connsiteY0" fmla="*/ 16786 h 53716"/>
                    <a:gd name="connsiteX1" fmla="*/ 1530 w 32704"/>
                    <a:gd name="connsiteY1" fmla="*/ 53716 h 53716"/>
                    <a:gd name="connsiteX2" fmla="*/ 25031 w 32704"/>
                    <a:gd name="connsiteY2" fmla="*/ 0 h 53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704" h="53716">
                      <a:moveTo>
                        <a:pt x="32705" y="16786"/>
                      </a:moveTo>
                      <a:cubicBezTo>
                        <a:pt x="28868" y="22062"/>
                        <a:pt x="18316" y="41246"/>
                        <a:pt x="1530" y="53716"/>
                      </a:cubicBezTo>
                      <a:cubicBezTo>
                        <a:pt x="-6623" y="40287"/>
                        <a:pt x="20235" y="9112"/>
                        <a:pt x="25031" y="0"/>
                      </a:cubicBezTo>
                    </a:path>
                  </a:pathLst>
                </a:custGeom>
                <a:solidFill>
                  <a:srgbClr val="FEFEFD"/>
                </a:solidFill>
                <a:ln w="479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" name="Graphic 29">
                <a:extLst>
                  <a:ext uri="{FF2B5EF4-FFF2-40B4-BE49-F238E27FC236}">
                    <a16:creationId xmlns:a16="http://schemas.microsoft.com/office/drawing/2014/main" id="{D41AD895-CF12-9FE3-88FA-144C31FA0502}"/>
                  </a:ext>
                </a:extLst>
              </p:cNvPr>
              <p:cNvGrpSpPr/>
              <p:nvPr/>
            </p:nvGrpSpPr>
            <p:grpSpPr>
              <a:xfrm>
                <a:off x="3821410" y="2889671"/>
                <a:ext cx="4574432" cy="2203690"/>
                <a:chOff x="3534323" y="2353632"/>
                <a:chExt cx="5168039" cy="2489655"/>
              </a:xfrm>
            </p:grpSpPr>
            <p:sp>
              <p:nvSpPr>
                <p:cNvPr id="37" name="Freeform: Shape 65">
                  <a:extLst>
                    <a:ext uri="{FF2B5EF4-FFF2-40B4-BE49-F238E27FC236}">
                      <a16:creationId xmlns:a16="http://schemas.microsoft.com/office/drawing/2014/main" id="{92612500-C149-2FC0-3EA0-E7ACA6A60EE6}"/>
                    </a:ext>
                  </a:extLst>
                </p:cNvPr>
                <p:cNvSpPr/>
                <p:nvPr/>
              </p:nvSpPr>
              <p:spPr>
                <a:xfrm>
                  <a:off x="4342675" y="2353632"/>
                  <a:ext cx="1649799" cy="1468918"/>
                </a:xfrm>
                <a:custGeom>
                  <a:avLst/>
                  <a:gdLst>
                    <a:gd name="connsiteX0" fmla="*/ 1399506 w 1649799"/>
                    <a:gd name="connsiteY0" fmla="*/ 17705 h 1468918"/>
                    <a:gd name="connsiteX1" fmla="*/ 1545929 w 1649799"/>
                    <a:gd name="connsiteY1" fmla="*/ 3350 h 1468918"/>
                    <a:gd name="connsiteX2" fmla="*/ 1638758 w 1649799"/>
                    <a:gd name="connsiteY2" fmla="*/ 0 h 1468918"/>
                    <a:gd name="connsiteX3" fmla="*/ 1649764 w 1649799"/>
                    <a:gd name="connsiteY3" fmla="*/ 12441 h 1468918"/>
                    <a:gd name="connsiteX4" fmla="*/ 1649764 w 1649799"/>
                    <a:gd name="connsiteY4" fmla="*/ 38759 h 1468918"/>
                    <a:gd name="connsiteX5" fmla="*/ 1649764 w 1649799"/>
                    <a:gd name="connsiteY5" fmla="*/ 1083811 h 1468918"/>
                    <a:gd name="connsiteX6" fmla="*/ 1615312 w 1649799"/>
                    <a:gd name="connsiteY6" fmla="*/ 1120177 h 1468918"/>
                    <a:gd name="connsiteX7" fmla="*/ 1452620 w 1649799"/>
                    <a:gd name="connsiteY7" fmla="*/ 1145538 h 1468918"/>
                    <a:gd name="connsiteX8" fmla="*/ 1325338 w 1649799"/>
                    <a:gd name="connsiteY8" fmla="*/ 1177119 h 1468918"/>
                    <a:gd name="connsiteX9" fmla="*/ 1183223 w 1649799"/>
                    <a:gd name="connsiteY9" fmla="*/ 1227362 h 1468918"/>
                    <a:gd name="connsiteX10" fmla="*/ 953541 w 1649799"/>
                    <a:gd name="connsiteY10" fmla="*/ 1348902 h 1468918"/>
                    <a:gd name="connsiteX11" fmla="*/ 801855 w 1649799"/>
                    <a:gd name="connsiteY11" fmla="*/ 1460872 h 1468918"/>
                    <a:gd name="connsiteX12" fmla="*/ 768360 w 1649799"/>
                    <a:gd name="connsiteY12" fmla="*/ 1458958 h 1468918"/>
                    <a:gd name="connsiteX13" fmla="*/ 273109 w 1649799"/>
                    <a:gd name="connsiteY13" fmla="*/ 963706 h 1468918"/>
                    <a:gd name="connsiteX14" fmla="*/ 9932 w 1649799"/>
                    <a:gd name="connsiteY14" fmla="*/ 700529 h 1468918"/>
                    <a:gd name="connsiteX15" fmla="*/ 10889 w 1649799"/>
                    <a:gd name="connsiteY15" fmla="*/ 667991 h 1468918"/>
                    <a:gd name="connsiteX16" fmla="*/ 128601 w 1649799"/>
                    <a:gd name="connsiteY16" fmla="*/ 568941 h 1468918"/>
                    <a:gd name="connsiteX17" fmla="*/ 141999 w 1649799"/>
                    <a:gd name="connsiteY17" fmla="*/ 553150 h 1468918"/>
                    <a:gd name="connsiteX18" fmla="*/ 174537 w 1649799"/>
                    <a:gd name="connsiteY18" fmla="*/ 522047 h 1468918"/>
                    <a:gd name="connsiteX19" fmla="*/ 497527 w 1649799"/>
                    <a:gd name="connsiteY19" fmla="*/ 311506 h 1468918"/>
                    <a:gd name="connsiteX20" fmla="*/ 620981 w 1649799"/>
                    <a:gd name="connsiteY20" fmla="*/ 249779 h 1468918"/>
                    <a:gd name="connsiteX21" fmla="*/ 797070 w 1649799"/>
                    <a:gd name="connsiteY21" fmla="*/ 170347 h 1468918"/>
                    <a:gd name="connsiteX22" fmla="*/ 829130 w 1649799"/>
                    <a:gd name="connsiteY22" fmla="*/ 158863 h 1468918"/>
                    <a:gd name="connsiteX23" fmla="*/ 1016704 w 1649799"/>
                    <a:gd name="connsiteY23" fmla="*/ 94744 h 1468918"/>
                    <a:gd name="connsiteX24" fmla="*/ 1367447 w 1649799"/>
                    <a:gd name="connsiteY24" fmla="*/ 17226 h 1468918"/>
                    <a:gd name="connsiteX25" fmla="*/ 1399506 w 1649799"/>
                    <a:gd name="connsiteY25" fmla="*/ 17705 h 14689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649799" h="1468918">
                      <a:moveTo>
                        <a:pt x="1399506" y="17705"/>
                      </a:moveTo>
                      <a:cubicBezTo>
                        <a:pt x="1448314" y="12920"/>
                        <a:pt x="1497121" y="7178"/>
                        <a:pt x="1545929" y="3350"/>
                      </a:cubicBezTo>
                      <a:cubicBezTo>
                        <a:pt x="1577031" y="957"/>
                        <a:pt x="1608134" y="479"/>
                        <a:pt x="1638758" y="0"/>
                      </a:cubicBezTo>
                      <a:cubicBezTo>
                        <a:pt x="1645936" y="0"/>
                        <a:pt x="1650242" y="4307"/>
                        <a:pt x="1649764" y="12441"/>
                      </a:cubicBezTo>
                      <a:cubicBezTo>
                        <a:pt x="1649285" y="21054"/>
                        <a:pt x="1649764" y="30146"/>
                        <a:pt x="1649764" y="38759"/>
                      </a:cubicBezTo>
                      <a:cubicBezTo>
                        <a:pt x="1649764" y="387109"/>
                        <a:pt x="1649764" y="735460"/>
                        <a:pt x="1649764" y="1083811"/>
                      </a:cubicBezTo>
                      <a:cubicBezTo>
                        <a:pt x="1649764" y="1117785"/>
                        <a:pt x="1648807" y="1117306"/>
                        <a:pt x="1615312" y="1120177"/>
                      </a:cubicBezTo>
                      <a:cubicBezTo>
                        <a:pt x="1560762" y="1124962"/>
                        <a:pt x="1506213" y="1134054"/>
                        <a:pt x="1452620" y="1145538"/>
                      </a:cubicBezTo>
                      <a:cubicBezTo>
                        <a:pt x="1409555" y="1154629"/>
                        <a:pt x="1367447" y="1165156"/>
                        <a:pt x="1325338" y="1177119"/>
                      </a:cubicBezTo>
                      <a:cubicBezTo>
                        <a:pt x="1277010" y="1190996"/>
                        <a:pt x="1229159" y="1207743"/>
                        <a:pt x="1183223" y="1227362"/>
                      </a:cubicBezTo>
                      <a:cubicBezTo>
                        <a:pt x="1103313" y="1261814"/>
                        <a:pt x="1026274" y="1301530"/>
                        <a:pt x="953541" y="1348902"/>
                      </a:cubicBezTo>
                      <a:cubicBezTo>
                        <a:pt x="900427" y="1382876"/>
                        <a:pt x="850663" y="1421156"/>
                        <a:pt x="801855" y="1460872"/>
                      </a:cubicBezTo>
                      <a:cubicBezTo>
                        <a:pt x="787979" y="1472356"/>
                        <a:pt x="780801" y="1471399"/>
                        <a:pt x="768360" y="1458958"/>
                      </a:cubicBezTo>
                      <a:cubicBezTo>
                        <a:pt x="603755" y="1293395"/>
                        <a:pt x="438193" y="1128790"/>
                        <a:pt x="273109" y="963706"/>
                      </a:cubicBezTo>
                      <a:cubicBezTo>
                        <a:pt x="185543" y="876140"/>
                        <a:pt x="97977" y="787617"/>
                        <a:pt x="9932" y="700529"/>
                      </a:cubicBezTo>
                      <a:cubicBezTo>
                        <a:pt x="-3466" y="687610"/>
                        <a:pt x="-3466" y="681389"/>
                        <a:pt x="10889" y="667991"/>
                      </a:cubicBezTo>
                      <a:cubicBezTo>
                        <a:pt x="48691" y="633060"/>
                        <a:pt x="86971" y="599565"/>
                        <a:pt x="128601" y="568941"/>
                      </a:cubicBezTo>
                      <a:cubicBezTo>
                        <a:pt x="133864" y="565113"/>
                        <a:pt x="140563" y="560806"/>
                        <a:pt x="141999" y="553150"/>
                      </a:cubicBezTo>
                      <a:cubicBezTo>
                        <a:pt x="150612" y="540709"/>
                        <a:pt x="162575" y="531139"/>
                        <a:pt x="174537" y="522047"/>
                      </a:cubicBezTo>
                      <a:cubicBezTo>
                        <a:pt x="277416" y="444530"/>
                        <a:pt x="384600" y="373711"/>
                        <a:pt x="497527" y="311506"/>
                      </a:cubicBezTo>
                      <a:cubicBezTo>
                        <a:pt x="538200" y="289973"/>
                        <a:pt x="577916" y="266527"/>
                        <a:pt x="620981" y="249779"/>
                      </a:cubicBezTo>
                      <a:cubicBezTo>
                        <a:pt x="678402" y="220112"/>
                        <a:pt x="735822" y="190923"/>
                        <a:pt x="797070" y="170347"/>
                      </a:cubicBezTo>
                      <a:cubicBezTo>
                        <a:pt x="807598" y="166519"/>
                        <a:pt x="821953" y="171783"/>
                        <a:pt x="829130" y="158863"/>
                      </a:cubicBezTo>
                      <a:cubicBezTo>
                        <a:pt x="890379" y="133981"/>
                        <a:pt x="953541" y="113884"/>
                        <a:pt x="1016704" y="94744"/>
                      </a:cubicBezTo>
                      <a:cubicBezTo>
                        <a:pt x="1132023" y="61248"/>
                        <a:pt x="1248778" y="34931"/>
                        <a:pt x="1367447" y="17226"/>
                      </a:cubicBezTo>
                      <a:cubicBezTo>
                        <a:pt x="1377974" y="14834"/>
                        <a:pt x="1388979" y="11484"/>
                        <a:pt x="1399506" y="17705"/>
                      </a:cubicBezTo>
                      <a:close/>
                    </a:path>
                  </a:pathLst>
                </a:custGeom>
                <a:solidFill>
                  <a:srgbClr val="CF31CB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8" name="Freeform: Shape 66">
                  <a:extLst>
                    <a:ext uri="{FF2B5EF4-FFF2-40B4-BE49-F238E27FC236}">
                      <a16:creationId xmlns:a16="http://schemas.microsoft.com/office/drawing/2014/main" id="{7F680616-2800-13C4-784D-526C15134A61}"/>
                    </a:ext>
                  </a:extLst>
                </p:cNvPr>
                <p:cNvSpPr/>
                <p:nvPr/>
              </p:nvSpPr>
              <p:spPr>
                <a:xfrm>
                  <a:off x="6205611" y="2391104"/>
                  <a:ext cx="1647498" cy="1471438"/>
                </a:xfrm>
                <a:custGeom>
                  <a:avLst/>
                  <a:gdLst>
                    <a:gd name="connsiteX0" fmla="*/ 1511593 w 1647498"/>
                    <a:gd name="connsiteY0" fmla="*/ 560838 h 1471438"/>
                    <a:gd name="connsiteX1" fmla="*/ 1635047 w 1647498"/>
                    <a:gd name="connsiteY1" fmla="*/ 666109 h 1471438"/>
                    <a:gd name="connsiteX2" fmla="*/ 1635526 w 1647498"/>
                    <a:gd name="connsiteY2" fmla="*/ 705825 h 1471438"/>
                    <a:gd name="connsiteX3" fmla="*/ 961792 w 1647498"/>
                    <a:gd name="connsiteY3" fmla="*/ 1378601 h 1471438"/>
                    <a:gd name="connsiteX4" fmla="*/ 880447 w 1647498"/>
                    <a:gd name="connsiteY4" fmla="*/ 1460904 h 1471438"/>
                    <a:gd name="connsiteX5" fmla="*/ 847430 w 1647498"/>
                    <a:gd name="connsiteY5" fmla="*/ 1463775 h 1471438"/>
                    <a:gd name="connsiteX6" fmla="*/ 589995 w 1647498"/>
                    <a:gd name="connsiteY6" fmla="*/ 1287685 h 1471438"/>
                    <a:gd name="connsiteX7" fmla="*/ 373711 w 1647498"/>
                    <a:gd name="connsiteY7" fmla="*/ 1194377 h 1471438"/>
                    <a:gd name="connsiteX8" fmla="*/ 180396 w 1647498"/>
                    <a:gd name="connsiteY8" fmla="*/ 1141263 h 1471438"/>
                    <a:gd name="connsiteX9" fmla="*/ 24882 w 1647498"/>
                    <a:gd name="connsiteY9" fmla="*/ 1120209 h 1471438"/>
                    <a:gd name="connsiteX10" fmla="*/ 0 w 1647498"/>
                    <a:gd name="connsiteY10" fmla="*/ 1093891 h 1471438"/>
                    <a:gd name="connsiteX11" fmla="*/ 479 w 1647498"/>
                    <a:gd name="connsiteY11" fmla="*/ 261773 h 1471438"/>
                    <a:gd name="connsiteX12" fmla="*/ 0 w 1647498"/>
                    <a:gd name="connsiteY12" fmla="*/ 22522 h 1471438"/>
                    <a:gd name="connsiteX13" fmla="*/ 22968 w 1647498"/>
                    <a:gd name="connsiteY13" fmla="*/ 32 h 1471438"/>
                    <a:gd name="connsiteX14" fmla="*/ 267005 w 1647498"/>
                    <a:gd name="connsiteY14" fmla="*/ 22522 h 1471438"/>
                    <a:gd name="connsiteX15" fmla="*/ 344044 w 1647498"/>
                    <a:gd name="connsiteY15" fmla="*/ 34484 h 1471438"/>
                    <a:gd name="connsiteX16" fmla="*/ 427782 w 1647498"/>
                    <a:gd name="connsiteY16" fmla="*/ 44054 h 1471438"/>
                    <a:gd name="connsiteX17" fmla="*/ 690959 w 1647498"/>
                    <a:gd name="connsiteY17" fmla="*/ 113437 h 1471438"/>
                    <a:gd name="connsiteX18" fmla="*/ 1119698 w 1647498"/>
                    <a:gd name="connsiteY18" fmla="*/ 295269 h 1471438"/>
                    <a:gd name="connsiteX19" fmla="*/ 1492453 w 1647498"/>
                    <a:gd name="connsiteY19" fmla="*/ 536913 h 1471438"/>
                    <a:gd name="connsiteX20" fmla="*/ 1511593 w 1647498"/>
                    <a:gd name="connsiteY20" fmla="*/ 560838 h 1471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47498" h="1471438">
                      <a:moveTo>
                        <a:pt x="1511593" y="560838"/>
                      </a:moveTo>
                      <a:cubicBezTo>
                        <a:pt x="1552744" y="595769"/>
                        <a:pt x="1593417" y="631657"/>
                        <a:pt x="1635047" y="666109"/>
                      </a:cubicBezTo>
                      <a:cubicBezTo>
                        <a:pt x="1652752" y="680464"/>
                        <a:pt x="1650359" y="690991"/>
                        <a:pt x="1635526" y="705825"/>
                      </a:cubicBezTo>
                      <a:cubicBezTo>
                        <a:pt x="1410629" y="929764"/>
                        <a:pt x="1186211" y="1154183"/>
                        <a:pt x="961792" y="1378601"/>
                      </a:cubicBezTo>
                      <a:cubicBezTo>
                        <a:pt x="934518" y="1405876"/>
                        <a:pt x="906764" y="1432672"/>
                        <a:pt x="880447" y="1460904"/>
                      </a:cubicBezTo>
                      <a:cubicBezTo>
                        <a:pt x="869441" y="1472866"/>
                        <a:pt x="860828" y="1475737"/>
                        <a:pt x="847430" y="1463775"/>
                      </a:cubicBezTo>
                      <a:cubicBezTo>
                        <a:pt x="768955" y="1393913"/>
                        <a:pt x="682346" y="1336493"/>
                        <a:pt x="589995" y="1287685"/>
                      </a:cubicBezTo>
                      <a:cubicBezTo>
                        <a:pt x="520612" y="1250840"/>
                        <a:pt x="448837" y="1219259"/>
                        <a:pt x="373711" y="1194377"/>
                      </a:cubicBezTo>
                      <a:cubicBezTo>
                        <a:pt x="310071" y="1173323"/>
                        <a:pt x="245951" y="1154661"/>
                        <a:pt x="180396" y="1141263"/>
                      </a:cubicBezTo>
                      <a:cubicBezTo>
                        <a:pt x="129196" y="1131215"/>
                        <a:pt x="77518" y="1121645"/>
                        <a:pt x="24882" y="1120209"/>
                      </a:cubicBezTo>
                      <a:cubicBezTo>
                        <a:pt x="4785" y="1119731"/>
                        <a:pt x="0" y="1113031"/>
                        <a:pt x="0" y="1093891"/>
                      </a:cubicBezTo>
                      <a:cubicBezTo>
                        <a:pt x="479" y="816359"/>
                        <a:pt x="479" y="538827"/>
                        <a:pt x="479" y="261773"/>
                      </a:cubicBezTo>
                      <a:cubicBezTo>
                        <a:pt x="479" y="181863"/>
                        <a:pt x="957" y="102432"/>
                        <a:pt x="0" y="22522"/>
                      </a:cubicBezTo>
                      <a:cubicBezTo>
                        <a:pt x="0" y="4338"/>
                        <a:pt x="5742" y="-447"/>
                        <a:pt x="22968" y="32"/>
                      </a:cubicBezTo>
                      <a:cubicBezTo>
                        <a:pt x="104792" y="989"/>
                        <a:pt x="186138" y="12951"/>
                        <a:pt x="267005" y="22522"/>
                      </a:cubicBezTo>
                      <a:cubicBezTo>
                        <a:pt x="292366" y="25393"/>
                        <a:pt x="319162" y="26828"/>
                        <a:pt x="344044" y="34484"/>
                      </a:cubicBezTo>
                      <a:cubicBezTo>
                        <a:pt x="373233" y="23479"/>
                        <a:pt x="400508" y="38791"/>
                        <a:pt x="427782" y="44054"/>
                      </a:cubicBezTo>
                      <a:cubicBezTo>
                        <a:pt x="516784" y="61280"/>
                        <a:pt x="604829" y="85684"/>
                        <a:pt x="690959" y="113437"/>
                      </a:cubicBezTo>
                      <a:cubicBezTo>
                        <a:pt x="839295" y="161288"/>
                        <a:pt x="982368" y="221579"/>
                        <a:pt x="1119698" y="295269"/>
                      </a:cubicBezTo>
                      <a:cubicBezTo>
                        <a:pt x="1250809" y="365130"/>
                        <a:pt x="1375219" y="445519"/>
                        <a:pt x="1492453" y="536913"/>
                      </a:cubicBezTo>
                      <a:cubicBezTo>
                        <a:pt x="1501545" y="543612"/>
                        <a:pt x="1507286" y="551268"/>
                        <a:pt x="1511593" y="560838"/>
                      </a:cubicBezTo>
                      <a:close/>
                    </a:path>
                  </a:pathLst>
                </a:custGeom>
                <a:solidFill>
                  <a:srgbClr val="AB439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9" name="Freeform: Shape 67">
                  <a:extLst>
                    <a:ext uri="{FF2B5EF4-FFF2-40B4-BE49-F238E27FC236}">
                      <a16:creationId xmlns:a16="http://schemas.microsoft.com/office/drawing/2014/main" id="{300C5B31-D010-61E6-E803-670A31E829BA}"/>
                    </a:ext>
                  </a:extLst>
                </p:cNvPr>
                <p:cNvSpPr/>
                <p:nvPr/>
              </p:nvSpPr>
              <p:spPr>
                <a:xfrm>
                  <a:off x="3534323" y="3196860"/>
                  <a:ext cx="1473807" cy="1646427"/>
                </a:xfrm>
                <a:custGeom>
                  <a:avLst/>
                  <a:gdLst>
                    <a:gd name="connsiteX0" fmla="*/ 477795 w 1473807"/>
                    <a:gd name="connsiteY0" fmla="*/ 210261 h 1646427"/>
                    <a:gd name="connsiteX1" fmla="*/ 526602 w 1473807"/>
                    <a:gd name="connsiteY1" fmla="*/ 184900 h 1646427"/>
                    <a:gd name="connsiteX2" fmla="*/ 669675 w 1473807"/>
                    <a:gd name="connsiteY2" fmla="*/ 11682 h 1646427"/>
                    <a:gd name="connsiteX3" fmla="*/ 706041 w 1473807"/>
                    <a:gd name="connsiteY3" fmla="*/ 10246 h 1646427"/>
                    <a:gd name="connsiteX4" fmla="*/ 1455856 w 1473807"/>
                    <a:gd name="connsiteY4" fmla="*/ 760540 h 1646427"/>
                    <a:gd name="connsiteX5" fmla="*/ 1457292 w 1473807"/>
                    <a:gd name="connsiteY5" fmla="*/ 811740 h 1646427"/>
                    <a:gd name="connsiteX6" fmla="*/ 1348671 w 1473807"/>
                    <a:gd name="connsiteY6" fmla="*/ 960555 h 1646427"/>
                    <a:gd name="connsiteX7" fmla="*/ 1219954 w 1473807"/>
                    <a:gd name="connsiteY7" fmla="*/ 1209855 h 1646427"/>
                    <a:gd name="connsiteX8" fmla="*/ 1166840 w 1473807"/>
                    <a:gd name="connsiteY8" fmla="*/ 1375417 h 1646427"/>
                    <a:gd name="connsiteX9" fmla="*/ 1121382 w 1473807"/>
                    <a:gd name="connsiteY9" fmla="*/ 1631417 h 1646427"/>
                    <a:gd name="connsiteX10" fmla="*/ 1104634 w 1473807"/>
                    <a:gd name="connsiteY10" fmla="*/ 1646250 h 1646427"/>
                    <a:gd name="connsiteX11" fmla="*/ 1056784 w 1473807"/>
                    <a:gd name="connsiteY11" fmla="*/ 1646250 h 1646427"/>
                    <a:gd name="connsiteX12" fmla="*/ 40442 w 1473807"/>
                    <a:gd name="connsiteY12" fmla="*/ 1646250 h 1646427"/>
                    <a:gd name="connsiteX13" fmla="*/ 1684 w 1473807"/>
                    <a:gd name="connsiteY13" fmla="*/ 1604621 h 1646427"/>
                    <a:gd name="connsiteX14" fmla="*/ 19388 w 1473807"/>
                    <a:gd name="connsiteY14" fmla="*/ 1415133 h 1646427"/>
                    <a:gd name="connsiteX15" fmla="*/ 16517 w 1473807"/>
                    <a:gd name="connsiteY15" fmla="*/ 1392165 h 1646427"/>
                    <a:gd name="connsiteX16" fmla="*/ 156240 w 1473807"/>
                    <a:gd name="connsiteY16" fmla="*/ 839493 h 1646427"/>
                    <a:gd name="connsiteX17" fmla="*/ 367260 w 1473807"/>
                    <a:gd name="connsiteY17" fmla="*/ 403098 h 1646427"/>
                    <a:gd name="connsiteX18" fmla="*/ 471574 w 1473807"/>
                    <a:gd name="connsiteY18" fmla="*/ 245670 h 1646427"/>
                    <a:gd name="connsiteX19" fmla="*/ 477795 w 1473807"/>
                    <a:gd name="connsiteY19" fmla="*/ 210261 h 164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473807" h="1646427">
                      <a:moveTo>
                        <a:pt x="477795" y="210261"/>
                      </a:moveTo>
                      <a:cubicBezTo>
                        <a:pt x="500284" y="214089"/>
                        <a:pt x="514161" y="201648"/>
                        <a:pt x="526602" y="184900"/>
                      </a:cubicBezTo>
                      <a:cubicBezTo>
                        <a:pt x="571103" y="124609"/>
                        <a:pt x="618953" y="67188"/>
                        <a:pt x="669675" y="11682"/>
                      </a:cubicBezTo>
                      <a:cubicBezTo>
                        <a:pt x="683073" y="-3152"/>
                        <a:pt x="691686" y="-4109"/>
                        <a:pt x="706041" y="10246"/>
                      </a:cubicBezTo>
                      <a:cubicBezTo>
                        <a:pt x="955820" y="260504"/>
                        <a:pt x="1206077" y="510283"/>
                        <a:pt x="1455856" y="760540"/>
                      </a:cubicBezTo>
                      <a:cubicBezTo>
                        <a:pt x="1479303" y="783987"/>
                        <a:pt x="1479781" y="784465"/>
                        <a:pt x="1457292" y="811740"/>
                      </a:cubicBezTo>
                      <a:cubicBezTo>
                        <a:pt x="1418533" y="859112"/>
                        <a:pt x="1382645" y="908876"/>
                        <a:pt x="1348671" y="960555"/>
                      </a:cubicBezTo>
                      <a:cubicBezTo>
                        <a:pt x="1296993" y="1039508"/>
                        <a:pt x="1255842" y="1123724"/>
                        <a:pt x="1219954" y="1209855"/>
                      </a:cubicBezTo>
                      <a:cubicBezTo>
                        <a:pt x="1197943" y="1262969"/>
                        <a:pt x="1182631" y="1319432"/>
                        <a:pt x="1166840" y="1375417"/>
                      </a:cubicBezTo>
                      <a:cubicBezTo>
                        <a:pt x="1143872" y="1459634"/>
                        <a:pt x="1133345" y="1545765"/>
                        <a:pt x="1121382" y="1631417"/>
                      </a:cubicBezTo>
                      <a:cubicBezTo>
                        <a:pt x="1119947" y="1642901"/>
                        <a:pt x="1115161" y="1646250"/>
                        <a:pt x="1104634" y="1646250"/>
                      </a:cubicBezTo>
                      <a:cubicBezTo>
                        <a:pt x="1088844" y="1645772"/>
                        <a:pt x="1072575" y="1646250"/>
                        <a:pt x="1056784" y="1646250"/>
                      </a:cubicBezTo>
                      <a:cubicBezTo>
                        <a:pt x="718003" y="1646250"/>
                        <a:pt x="379223" y="1646250"/>
                        <a:pt x="40442" y="1646250"/>
                      </a:cubicBezTo>
                      <a:cubicBezTo>
                        <a:pt x="-4537" y="1646250"/>
                        <a:pt x="-1666" y="1651514"/>
                        <a:pt x="1684" y="1604621"/>
                      </a:cubicBezTo>
                      <a:cubicBezTo>
                        <a:pt x="5990" y="1541458"/>
                        <a:pt x="13646" y="1478296"/>
                        <a:pt x="19388" y="1415133"/>
                      </a:cubicBezTo>
                      <a:cubicBezTo>
                        <a:pt x="13168" y="1407956"/>
                        <a:pt x="15560" y="1399821"/>
                        <a:pt x="16517" y="1392165"/>
                      </a:cubicBezTo>
                      <a:cubicBezTo>
                        <a:pt x="41399" y="1202678"/>
                        <a:pt x="89728" y="1018932"/>
                        <a:pt x="156240" y="839493"/>
                      </a:cubicBezTo>
                      <a:cubicBezTo>
                        <a:pt x="212704" y="687329"/>
                        <a:pt x="284001" y="542343"/>
                        <a:pt x="367260" y="403098"/>
                      </a:cubicBezTo>
                      <a:cubicBezTo>
                        <a:pt x="399320" y="349027"/>
                        <a:pt x="435686" y="297349"/>
                        <a:pt x="471574" y="245670"/>
                      </a:cubicBezTo>
                      <a:cubicBezTo>
                        <a:pt x="479709" y="234665"/>
                        <a:pt x="483058" y="223659"/>
                        <a:pt x="477795" y="210261"/>
                      </a:cubicBezTo>
                      <a:close/>
                    </a:path>
                  </a:pathLst>
                </a:custGeom>
                <a:solidFill>
                  <a:srgbClr val="E387E5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68">
                  <a:extLst>
                    <a:ext uri="{FF2B5EF4-FFF2-40B4-BE49-F238E27FC236}">
                      <a16:creationId xmlns:a16="http://schemas.microsoft.com/office/drawing/2014/main" id="{EC53D410-F982-1FEB-0179-4DF614F11AC4}"/>
                    </a:ext>
                  </a:extLst>
                </p:cNvPr>
                <p:cNvSpPr/>
                <p:nvPr/>
              </p:nvSpPr>
              <p:spPr>
                <a:xfrm>
                  <a:off x="7229488" y="3197036"/>
                  <a:ext cx="1472874" cy="1646250"/>
                </a:xfrm>
                <a:custGeom>
                  <a:avLst/>
                  <a:gdLst>
                    <a:gd name="connsiteX0" fmla="*/ 344884 w 1472874"/>
                    <a:gd name="connsiteY0" fmla="*/ 1586916 h 1646250"/>
                    <a:gd name="connsiteX1" fmla="*/ 324787 w 1472874"/>
                    <a:gd name="connsiteY1" fmla="*/ 1453413 h 1646250"/>
                    <a:gd name="connsiteX2" fmla="*/ 315695 w 1472874"/>
                    <a:gd name="connsiteY2" fmla="*/ 1414655 h 1646250"/>
                    <a:gd name="connsiteX3" fmla="*/ 264974 w 1472874"/>
                    <a:gd name="connsiteY3" fmla="*/ 1243829 h 1646250"/>
                    <a:gd name="connsiteX4" fmla="*/ 134343 w 1472874"/>
                    <a:gd name="connsiteY4" fmla="*/ 976824 h 1646250"/>
                    <a:gd name="connsiteX5" fmla="*/ 11845 w 1472874"/>
                    <a:gd name="connsiteY5" fmla="*/ 808869 h 1646250"/>
                    <a:gd name="connsiteX6" fmla="*/ 13281 w 1472874"/>
                    <a:gd name="connsiteY6" fmla="*/ 762454 h 1646250"/>
                    <a:gd name="connsiteX7" fmla="*/ 766446 w 1472874"/>
                    <a:gd name="connsiteY7" fmla="*/ 10246 h 1646250"/>
                    <a:gd name="connsiteX8" fmla="*/ 803769 w 1472874"/>
                    <a:gd name="connsiteY8" fmla="*/ 11682 h 1646250"/>
                    <a:gd name="connsiteX9" fmla="*/ 965982 w 1472874"/>
                    <a:gd name="connsiteY9" fmla="*/ 208825 h 1646250"/>
                    <a:gd name="connsiteX10" fmla="*/ 990385 w 1472874"/>
                    <a:gd name="connsiteY10" fmla="*/ 230837 h 1646250"/>
                    <a:gd name="connsiteX11" fmla="*/ 1222460 w 1472874"/>
                    <a:gd name="connsiteY11" fmla="*/ 621774 h 1646250"/>
                    <a:gd name="connsiteX12" fmla="*/ 1283708 w 1472874"/>
                    <a:gd name="connsiteY12" fmla="*/ 761497 h 1646250"/>
                    <a:gd name="connsiteX13" fmla="*/ 1304284 w 1472874"/>
                    <a:gd name="connsiteY13" fmla="*/ 807912 h 1646250"/>
                    <a:gd name="connsiteX14" fmla="*/ 1435872 w 1472874"/>
                    <a:gd name="connsiteY14" fmla="*/ 1269190 h 1646250"/>
                    <a:gd name="connsiteX15" fmla="*/ 1460276 w 1472874"/>
                    <a:gd name="connsiteY15" fmla="*/ 1412741 h 1646250"/>
                    <a:gd name="connsiteX16" fmla="*/ 1461711 w 1472874"/>
                    <a:gd name="connsiteY16" fmla="*/ 1453413 h 1646250"/>
                    <a:gd name="connsiteX17" fmla="*/ 1463147 w 1472874"/>
                    <a:gd name="connsiteY17" fmla="*/ 1529017 h 1646250"/>
                    <a:gd name="connsiteX18" fmla="*/ 1470803 w 1472874"/>
                    <a:gd name="connsiteY18" fmla="*/ 1616583 h 1646250"/>
                    <a:gd name="connsiteX19" fmla="*/ 1444007 w 1472874"/>
                    <a:gd name="connsiteY19" fmla="*/ 1646251 h 1646250"/>
                    <a:gd name="connsiteX20" fmla="*/ 975073 w 1472874"/>
                    <a:gd name="connsiteY20" fmla="*/ 1646251 h 1646250"/>
                    <a:gd name="connsiteX21" fmla="*/ 379336 w 1472874"/>
                    <a:gd name="connsiteY21" fmla="*/ 1646251 h 1646250"/>
                    <a:gd name="connsiteX22" fmla="*/ 353497 w 1472874"/>
                    <a:gd name="connsiteY22" fmla="*/ 1644336 h 1646250"/>
                    <a:gd name="connsiteX23" fmla="*/ 344884 w 1472874"/>
                    <a:gd name="connsiteY23" fmla="*/ 1586916 h 164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472874" h="1646250">
                      <a:moveTo>
                        <a:pt x="344884" y="1586916"/>
                      </a:moveTo>
                      <a:cubicBezTo>
                        <a:pt x="343927" y="1541458"/>
                        <a:pt x="331007" y="1497914"/>
                        <a:pt x="324787" y="1453413"/>
                      </a:cubicBezTo>
                      <a:cubicBezTo>
                        <a:pt x="316652" y="1441929"/>
                        <a:pt x="323351" y="1426617"/>
                        <a:pt x="315695" y="1414655"/>
                      </a:cubicBezTo>
                      <a:cubicBezTo>
                        <a:pt x="302297" y="1356756"/>
                        <a:pt x="286028" y="1299814"/>
                        <a:pt x="264974" y="1243829"/>
                      </a:cubicBezTo>
                      <a:cubicBezTo>
                        <a:pt x="230043" y="1150999"/>
                        <a:pt x="186978" y="1061519"/>
                        <a:pt x="134343" y="976824"/>
                      </a:cubicBezTo>
                      <a:cubicBezTo>
                        <a:pt x="97498" y="917968"/>
                        <a:pt x="58739" y="860069"/>
                        <a:pt x="11845" y="808869"/>
                      </a:cubicBezTo>
                      <a:cubicBezTo>
                        <a:pt x="-3945" y="791643"/>
                        <a:pt x="-4424" y="780637"/>
                        <a:pt x="13281" y="762454"/>
                      </a:cubicBezTo>
                      <a:cubicBezTo>
                        <a:pt x="265452" y="512675"/>
                        <a:pt x="516188" y="261461"/>
                        <a:pt x="766446" y="10246"/>
                      </a:cubicBezTo>
                      <a:cubicBezTo>
                        <a:pt x="780801" y="-4109"/>
                        <a:pt x="790371" y="-3152"/>
                        <a:pt x="803769" y="11682"/>
                      </a:cubicBezTo>
                      <a:cubicBezTo>
                        <a:pt x="860233" y="75323"/>
                        <a:pt x="913346" y="141835"/>
                        <a:pt x="965982" y="208825"/>
                      </a:cubicBezTo>
                      <a:cubicBezTo>
                        <a:pt x="975073" y="215046"/>
                        <a:pt x="984165" y="221267"/>
                        <a:pt x="990385" y="230837"/>
                      </a:cubicBezTo>
                      <a:cubicBezTo>
                        <a:pt x="1077952" y="355248"/>
                        <a:pt x="1156426" y="484922"/>
                        <a:pt x="1222460" y="621774"/>
                      </a:cubicBezTo>
                      <a:cubicBezTo>
                        <a:pt x="1244471" y="667710"/>
                        <a:pt x="1266003" y="713647"/>
                        <a:pt x="1283708" y="761497"/>
                      </a:cubicBezTo>
                      <a:cubicBezTo>
                        <a:pt x="1290886" y="776809"/>
                        <a:pt x="1296149" y="793078"/>
                        <a:pt x="1304284" y="807912"/>
                      </a:cubicBezTo>
                      <a:cubicBezTo>
                        <a:pt x="1360747" y="958162"/>
                        <a:pt x="1408119" y="1110805"/>
                        <a:pt x="1435872" y="1269190"/>
                      </a:cubicBezTo>
                      <a:cubicBezTo>
                        <a:pt x="1444485" y="1317040"/>
                        <a:pt x="1450227" y="1365369"/>
                        <a:pt x="1460276" y="1412741"/>
                      </a:cubicBezTo>
                      <a:cubicBezTo>
                        <a:pt x="1463147" y="1426139"/>
                        <a:pt x="1464104" y="1440015"/>
                        <a:pt x="1461711" y="1453413"/>
                      </a:cubicBezTo>
                      <a:cubicBezTo>
                        <a:pt x="1457405" y="1478774"/>
                        <a:pt x="1458362" y="1504135"/>
                        <a:pt x="1463147" y="1529017"/>
                      </a:cubicBezTo>
                      <a:cubicBezTo>
                        <a:pt x="1466018" y="1558206"/>
                        <a:pt x="1465061" y="1587395"/>
                        <a:pt x="1470803" y="1616583"/>
                      </a:cubicBezTo>
                      <a:cubicBezTo>
                        <a:pt x="1476066" y="1644336"/>
                        <a:pt x="1472717" y="1646251"/>
                        <a:pt x="1444007" y="1646251"/>
                      </a:cubicBezTo>
                      <a:cubicBezTo>
                        <a:pt x="1287536" y="1646251"/>
                        <a:pt x="1131544" y="1646251"/>
                        <a:pt x="975073" y="1646251"/>
                      </a:cubicBezTo>
                      <a:cubicBezTo>
                        <a:pt x="776494" y="1646251"/>
                        <a:pt x="577915" y="1646251"/>
                        <a:pt x="379336" y="1646251"/>
                      </a:cubicBezTo>
                      <a:cubicBezTo>
                        <a:pt x="370723" y="1646251"/>
                        <a:pt x="362110" y="1644815"/>
                        <a:pt x="353497" y="1644336"/>
                      </a:cubicBezTo>
                      <a:cubicBezTo>
                        <a:pt x="342970" y="1626632"/>
                        <a:pt x="354454" y="1605099"/>
                        <a:pt x="344884" y="1586916"/>
                      </a:cubicBezTo>
                      <a:close/>
                    </a:path>
                  </a:pathLst>
                </a:custGeom>
                <a:solidFill>
                  <a:srgbClr val="7030A0"/>
                </a:solidFill>
                <a:ln w="478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33" name="Trapezoid 24">
                <a:extLst>
                  <a:ext uri="{FF2B5EF4-FFF2-40B4-BE49-F238E27FC236}">
                    <a16:creationId xmlns:a16="http://schemas.microsoft.com/office/drawing/2014/main" id="{1DFB4FE3-821A-F63C-4ADC-6E8D21B6CB49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8369018">
                <a:off x="4215200" y="4240285"/>
                <a:ext cx="410470" cy="414380"/>
              </a:xfrm>
              <a:custGeom>
                <a:avLst/>
                <a:gdLst/>
                <a:ahLst/>
                <a:cxnLst/>
                <a:rect l="l" t="t" r="r" b="b"/>
                <a:pathLst>
                  <a:path w="4411086" h="4453092">
                    <a:moveTo>
                      <a:pt x="3095887" y="1153910"/>
                    </a:moveTo>
                    <a:cubicBezTo>
                      <a:pt x="3119009" y="1174647"/>
                      <a:pt x="3146597" y="1191685"/>
                      <a:pt x="3177861" y="1203446"/>
                    </a:cubicBezTo>
                    <a:cubicBezTo>
                      <a:pt x="3302917" y="1250492"/>
                      <a:pt x="3439398" y="1195315"/>
                      <a:pt x="3482703" y="1080205"/>
                    </a:cubicBezTo>
                    <a:cubicBezTo>
                      <a:pt x="3526008" y="965093"/>
                      <a:pt x="3459737" y="833641"/>
                      <a:pt x="3334683" y="786595"/>
                    </a:cubicBezTo>
                    <a:cubicBezTo>
                      <a:pt x="3209628" y="739549"/>
                      <a:pt x="3073147" y="794724"/>
                      <a:pt x="3029841" y="909836"/>
                    </a:cubicBezTo>
                    <a:cubicBezTo>
                      <a:pt x="2997363" y="996169"/>
                      <a:pt x="3026521" y="1091695"/>
                      <a:pt x="3095887" y="1153910"/>
                    </a:cubicBezTo>
                    <a:close/>
                    <a:moveTo>
                      <a:pt x="3521423" y="1860548"/>
                    </a:moveTo>
                    <a:cubicBezTo>
                      <a:pt x="3544546" y="1881285"/>
                      <a:pt x="3572135" y="1898322"/>
                      <a:pt x="3603399" y="1910084"/>
                    </a:cubicBezTo>
                    <a:cubicBezTo>
                      <a:pt x="3728453" y="1957130"/>
                      <a:pt x="3864935" y="1901953"/>
                      <a:pt x="3908240" y="1786842"/>
                    </a:cubicBezTo>
                    <a:cubicBezTo>
                      <a:pt x="3951546" y="1671732"/>
                      <a:pt x="3885275" y="1540278"/>
                      <a:pt x="3760220" y="1493232"/>
                    </a:cubicBezTo>
                    <a:cubicBezTo>
                      <a:pt x="3635166" y="1446186"/>
                      <a:pt x="3498684" y="1501363"/>
                      <a:pt x="3455379" y="1616474"/>
                    </a:cubicBezTo>
                    <a:cubicBezTo>
                      <a:pt x="3422900" y="1702807"/>
                      <a:pt x="3452057" y="1798333"/>
                      <a:pt x="3521423" y="1860548"/>
                    </a:cubicBezTo>
                    <a:close/>
                    <a:moveTo>
                      <a:pt x="3507502" y="2659088"/>
                    </a:moveTo>
                    <a:cubicBezTo>
                      <a:pt x="3530625" y="2679826"/>
                      <a:pt x="3558214" y="2696863"/>
                      <a:pt x="3589478" y="2708624"/>
                    </a:cubicBezTo>
                    <a:cubicBezTo>
                      <a:pt x="3714532" y="2755670"/>
                      <a:pt x="3851014" y="2700494"/>
                      <a:pt x="3894319" y="2585383"/>
                    </a:cubicBezTo>
                    <a:cubicBezTo>
                      <a:pt x="3937624" y="2470273"/>
                      <a:pt x="3871353" y="2338820"/>
                      <a:pt x="3746299" y="2291774"/>
                    </a:cubicBezTo>
                    <a:cubicBezTo>
                      <a:pt x="3621245" y="2244728"/>
                      <a:pt x="3484763" y="2299905"/>
                      <a:pt x="3441458" y="2415014"/>
                    </a:cubicBezTo>
                    <a:cubicBezTo>
                      <a:pt x="3408979" y="2501348"/>
                      <a:pt x="3438136" y="2596873"/>
                      <a:pt x="3507502" y="2659088"/>
                    </a:cubicBezTo>
                    <a:close/>
                    <a:moveTo>
                      <a:pt x="2750047" y="3029987"/>
                    </a:moveTo>
                    <a:cubicBezTo>
                      <a:pt x="2773168" y="3050726"/>
                      <a:pt x="2800759" y="3067763"/>
                      <a:pt x="2832021" y="3079524"/>
                    </a:cubicBezTo>
                    <a:cubicBezTo>
                      <a:pt x="2957076" y="3126570"/>
                      <a:pt x="3093558" y="3071393"/>
                      <a:pt x="3136863" y="2956283"/>
                    </a:cubicBezTo>
                    <a:cubicBezTo>
                      <a:pt x="3180168" y="2841172"/>
                      <a:pt x="3113897" y="2709719"/>
                      <a:pt x="2988843" y="2662673"/>
                    </a:cubicBezTo>
                    <a:cubicBezTo>
                      <a:pt x="2863789" y="2615627"/>
                      <a:pt x="2727307" y="2670804"/>
                      <a:pt x="2684001" y="2785914"/>
                    </a:cubicBezTo>
                    <a:cubicBezTo>
                      <a:pt x="2651523" y="2872247"/>
                      <a:pt x="2680681" y="2967773"/>
                      <a:pt x="2750047" y="3029987"/>
                    </a:cubicBezTo>
                    <a:close/>
                    <a:moveTo>
                      <a:pt x="1666926" y="2573567"/>
                    </a:moveTo>
                    <a:lnTo>
                      <a:pt x="1775047" y="423729"/>
                    </a:lnTo>
                    <a:lnTo>
                      <a:pt x="1991290" y="423729"/>
                    </a:lnTo>
                    <a:lnTo>
                      <a:pt x="2099411" y="2573567"/>
                    </a:lnTo>
                    <a:close/>
                    <a:moveTo>
                      <a:pt x="1154974" y="2568578"/>
                    </a:moveTo>
                    <a:cubicBezTo>
                      <a:pt x="1178096" y="2589317"/>
                      <a:pt x="1205685" y="2606354"/>
                      <a:pt x="1236949" y="2618115"/>
                    </a:cubicBezTo>
                    <a:cubicBezTo>
                      <a:pt x="1362003" y="2665161"/>
                      <a:pt x="1498485" y="2609985"/>
                      <a:pt x="1541790" y="2494874"/>
                    </a:cubicBezTo>
                    <a:cubicBezTo>
                      <a:pt x="1585096" y="2379763"/>
                      <a:pt x="1518825" y="2248310"/>
                      <a:pt x="1393770" y="2201264"/>
                    </a:cubicBezTo>
                    <a:cubicBezTo>
                      <a:pt x="1268716" y="2154218"/>
                      <a:pt x="1132234" y="2209394"/>
                      <a:pt x="1088929" y="2324505"/>
                    </a:cubicBezTo>
                    <a:cubicBezTo>
                      <a:pt x="1056450" y="2410839"/>
                      <a:pt x="1085608" y="2506364"/>
                      <a:pt x="1154974" y="2568578"/>
                    </a:cubicBezTo>
                    <a:close/>
                    <a:moveTo>
                      <a:pt x="1811301" y="3132571"/>
                    </a:moveTo>
                    <a:lnTo>
                      <a:pt x="1704026" y="2663196"/>
                    </a:lnTo>
                    <a:lnTo>
                      <a:pt x="2117930" y="2682436"/>
                    </a:lnTo>
                    <a:lnTo>
                      <a:pt x="1967575" y="3139835"/>
                    </a:lnTo>
                    <a:close/>
                    <a:moveTo>
                      <a:pt x="474734" y="2026084"/>
                    </a:moveTo>
                    <a:cubicBezTo>
                      <a:pt x="497856" y="2046823"/>
                      <a:pt x="525445" y="2063859"/>
                      <a:pt x="556709" y="2075621"/>
                    </a:cubicBezTo>
                    <a:cubicBezTo>
                      <a:pt x="681763" y="2122667"/>
                      <a:pt x="818245" y="2067490"/>
                      <a:pt x="861550" y="1952380"/>
                    </a:cubicBezTo>
                    <a:cubicBezTo>
                      <a:pt x="904855" y="1837269"/>
                      <a:pt x="838584" y="1705816"/>
                      <a:pt x="713530" y="1658770"/>
                    </a:cubicBezTo>
                    <a:cubicBezTo>
                      <a:pt x="588476" y="1611724"/>
                      <a:pt x="451994" y="1666900"/>
                      <a:pt x="408689" y="1782011"/>
                    </a:cubicBezTo>
                    <a:cubicBezTo>
                      <a:pt x="376210" y="1868344"/>
                      <a:pt x="405367" y="1963870"/>
                      <a:pt x="474734" y="2026084"/>
                    </a:cubicBezTo>
                    <a:close/>
                    <a:moveTo>
                      <a:pt x="470005" y="2517620"/>
                    </a:moveTo>
                    <a:cubicBezTo>
                      <a:pt x="142796" y="2243059"/>
                      <a:pt x="-69074" y="1913805"/>
                      <a:pt x="20698" y="1573981"/>
                    </a:cubicBezTo>
                    <a:cubicBezTo>
                      <a:pt x="290062" y="677171"/>
                      <a:pt x="1131284" y="1373424"/>
                      <a:pt x="1417683" y="1157395"/>
                    </a:cubicBezTo>
                    <a:cubicBezTo>
                      <a:pt x="1704082" y="941367"/>
                      <a:pt x="795764" y="512391"/>
                      <a:pt x="1486994" y="164947"/>
                    </a:cubicBezTo>
                    <a:cubicBezTo>
                      <a:pt x="1963635" y="-91969"/>
                      <a:pt x="2301495" y="-33140"/>
                      <a:pt x="2924035" y="233397"/>
                    </a:cubicBezTo>
                    <a:cubicBezTo>
                      <a:pt x="3546575" y="499935"/>
                      <a:pt x="4682373" y="1460700"/>
                      <a:pt x="4352060" y="2410274"/>
                    </a:cubicBezTo>
                    <a:cubicBezTo>
                      <a:pt x="4055563" y="3262631"/>
                      <a:pt x="2903863" y="3342769"/>
                      <a:pt x="2149143" y="3248705"/>
                    </a:cubicBezTo>
                    <a:cubicBezTo>
                      <a:pt x="2120485" y="3221681"/>
                      <a:pt x="2088781" y="3200633"/>
                      <a:pt x="2056697" y="3184977"/>
                    </a:cubicBezTo>
                    <a:lnTo>
                      <a:pt x="2029525" y="3174239"/>
                    </a:lnTo>
                    <a:lnTo>
                      <a:pt x="2074465" y="2961096"/>
                    </a:lnTo>
                    <a:cubicBezTo>
                      <a:pt x="2174448" y="2968058"/>
                      <a:pt x="2268303" y="2914369"/>
                      <a:pt x="2302852" y="2822534"/>
                    </a:cubicBezTo>
                    <a:cubicBezTo>
                      <a:pt x="2344980" y="2710550"/>
                      <a:pt x="2283405" y="2583099"/>
                      <a:pt x="2164586" y="2533664"/>
                    </a:cubicBezTo>
                    <a:lnTo>
                      <a:pt x="2177079" y="2474412"/>
                    </a:lnTo>
                    <a:lnTo>
                      <a:pt x="2181423" y="2474420"/>
                    </a:lnTo>
                    <a:lnTo>
                      <a:pt x="2180348" y="2458905"/>
                    </a:lnTo>
                    <a:lnTo>
                      <a:pt x="2183345" y="2444691"/>
                    </a:lnTo>
                    <a:lnTo>
                      <a:pt x="2179364" y="2444684"/>
                    </a:lnTo>
                    <a:lnTo>
                      <a:pt x="2069296" y="855315"/>
                    </a:lnTo>
                    <a:cubicBezTo>
                      <a:pt x="2264713" y="815272"/>
                      <a:pt x="2400776" y="670372"/>
                      <a:pt x="2376696" y="524656"/>
                    </a:cubicBezTo>
                    <a:cubicBezTo>
                      <a:pt x="2351678" y="373263"/>
                      <a:pt x="2163271" y="278317"/>
                      <a:pt x="1955875" y="312591"/>
                    </a:cubicBezTo>
                    <a:cubicBezTo>
                      <a:pt x="1748480" y="346862"/>
                      <a:pt x="1600634" y="497374"/>
                      <a:pt x="1625652" y="648768"/>
                    </a:cubicBezTo>
                    <a:cubicBezTo>
                      <a:pt x="1635034" y="705540"/>
                      <a:pt x="1667392" y="754373"/>
                      <a:pt x="1715112" y="791433"/>
                    </a:cubicBezTo>
                    <a:lnTo>
                      <a:pt x="1728511" y="799403"/>
                    </a:lnTo>
                    <a:lnTo>
                      <a:pt x="1608970" y="2443607"/>
                    </a:lnTo>
                    <a:lnTo>
                      <a:pt x="1608731" y="2443607"/>
                    </a:lnTo>
                    <a:lnTo>
                      <a:pt x="1608909" y="2444461"/>
                    </a:lnTo>
                    <a:lnTo>
                      <a:pt x="1606809" y="2473335"/>
                    </a:lnTo>
                    <a:lnTo>
                      <a:pt x="1614885" y="2473351"/>
                    </a:lnTo>
                    <a:lnTo>
                      <a:pt x="1760460" y="3176931"/>
                    </a:lnTo>
                    <a:cubicBezTo>
                      <a:pt x="1363839" y="3071567"/>
                      <a:pt x="842276" y="2829991"/>
                      <a:pt x="470005" y="2517620"/>
                    </a:cubicBezTo>
                    <a:close/>
                    <a:moveTo>
                      <a:pt x="1703651" y="4144665"/>
                    </a:moveTo>
                    <a:cubicBezTo>
                      <a:pt x="1692426" y="4135382"/>
                      <a:pt x="1682479" y="4126471"/>
                      <a:pt x="1673433" y="4117764"/>
                    </a:cubicBezTo>
                    <a:cubicBezTo>
                      <a:pt x="1630012" y="4075967"/>
                      <a:pt x="1607344" y="4038835"/>
                      <a:pt x="1563711" y="3987474"/>
                    </a:cubicBezTo>
                    <a:cubicBezTo>
                      <a:pt x="1428119" y="3754817"/>
                      <a:pt x="1459551" y="3514918"/>
                      <a:pt x="1577437" y="3369529"/>
                    </a:cubicBezTo>
                    <a:cubicBezTo>
                      <a:pt x="1695323" y="3224139"/>
                      <a:pt x="1812160" y="3189516"/>
                      <a:pt x="1943877" y="3254126"/>
                    </a:cubicBezTo>
                    <a:cubicBezTo>
                      <a:pt x="2075594" y="3318736"/>
                      <a:pt x="2201944" y="3486346"/>
                      <a:pt x="2150195" y="3720844"/>
                    </a:cubicBezTo>
                    <a:cubicBezTo>
                      <a:pt x="2053054" y="4010881"/>
                      <a:pt x="2046121" y="3999957"/>
                      <a:pt x="2256634" y="4453092"/>
                    </a:cubicBezTo>
                    <a:cubicBezTo>
                      <a:pt x="1923422" y="4292924"/>
                      <a:pt x="1782225" y="4209649"/>
                      <a:pt x="1703651" y="414466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4" name="Oval 21">
                <a:extLst>
                  <a:ext uri="{FF2B5EF4-FFF2-40B4-BE49-F238E27FC236}">
                    <a16:creationId xmlns:a16="http://schemas.microsoft.com/office/drawing/2014/main" id="{1853BA67-701A-1B7B-372C-BC52489948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81842" y="3344945"/>
                <a:ext cx="425281" cy="372728"/>
              </a:xfrm>
              <a:custGeom>
                <a:avLst/>
                <a:gdLst/>
                <a:ahLst/>
                <a:cxnLst/>
                <a:rect l="l" t="t" r="r" b="b"/>
                <a:pathLst>
                  <a:path w="4088377" h="3321003">
                    <a:moveTo>
                      <a:pt x="1365628" y="1622218"/>
                    </a:moveTo>
                    <a:cubicBezTo>
                      <a:pt x="1121373" y="1556771"/>
                      <a:pt x="870309" y="1701722"/>
                      <a:pt x="804861" y="1945977"/>
                    </a:cubicBezTo>
                    <a:cubicBezTo>
                      <a:pt x="739413" y="2190232"/>
                      <a:pt x="884365" y="2441296"/>
                      <a:pt x="1128620" y="2506744"/>
                    </a:cubicBezTo>
                    <a:cubicBezTo>
                      <a:pt x="1372875" y="2572191"/>
                      <a:pt x="1623939" y="2427240"/>
                      <a:pt x="1689387" y="2182985"/>
                    </a:cubicBezTo>
                    <a:cubicBezTo>
                      <a:pt x="1754835" y="1938730"/>
                      <a:pt x="1609883" y="1687666"/>
                      <a:pt x="1365628" y="1622218"/>
                    </a:cubicBezTo>
                    <a:close/>
                    <a:moveTo>
                      <a:pt x="1447099" y="1318163"/>
                    </a:moveTo>
                    <a:cubicBezTo>
                      <a:pt x="1859279" y="1428606"/>
                      <a:pt x="2103885" y="1852277"/>
                      <a:pt x="1993442" y="2264456"/>
                    </a:cubicBezTo>
                    <a:cubicBezTo>
                      <a:pt x="1882999" y="2676636"/>
                      <a:pt x="1459328" y="2921242"/>
                      <a:pt x="1047149" y="2810799"/>
                    </a:cubicBezTo>
                    <a:cubicBezTo>
                      <a:pt x="634969" y="2700356"/>
                      <a:pt x="390363" y="2276685"/>
                      <a:pt x="500806" y="1864505"/>
                    </a:cubicBezTo>
                    <a:cubicBezTo>
                      <a:pt x="611249" y="1452326"/>
                      <a:pt x="1034920" y="1207720"/>
                      <a:pt x="1447099" y="1318163"/>
                    </a:cubicBezTo>
                    <a:close/>
                    <a:moveTo>
                      <a:pt x="1476725" y="1207597"/>
                    </a:moveTo>
                    <a:cubicBezTo>
                      <a:pt x="1003481" y="1080792"/>
                      <a:pt x="517045" y="1361635"/>
                      <a:pt x="390240" y="1834879"/>
                    </a:cubicBezTo>
                    <a:cubicBezTo>
                      <a:pt x="263435" y="2308124"/>
                      <a:pt x="544279" y="2794559"/>
                      <a:pt x="1017523" y="2921365"/>
                    </a:cubicBezTo>
                    <a:cubicBezTo>
                      <a:pt x="1490767" y="3048170"/>
                      <a:pt x="1977202" y="2767326"/>
                      <a:pt x="2104008" y="2294082"/>
                    </a:cubicBezTo>
                    <a:cubicBezTo>
                      <a:pt x="2230813" y="1820838"/>
                      <a:pt x="1949969" y="1334403"/>
                      <a:pt x="1476725" y="1207597"/>
                    </a:cubicBezTo>
                    <a:close/>
                    <a:moveTo>
                      <a:pt x="3290290" y="1590224"/>
                    </a:moveTo>
                    <a:cubicBezTo>
                      <a:pt x="3269727" y="1586016"/>
                      <a:pt x="3248437" y="1583806"/>
                      <a:pt x="3226630" y="1583806"/>
                    </a:cubicBezTo>
                    <a:cubicBezTo>
                      <a:pt x="3052179" y="1583806"/>
                      <a:pt x="2910758" y="1725227"/>
                      <a:pt x="2910758" y="1899678"/>
                    </a:cubicBezTo>
                    <a:cubicBezTo>
                      <a:pt x="2910758" y="2074130"/>
                      <a:pt x="3052179" y="2215551"/>
                      <a:pt x="3226630" y="2215550"/>
                    </a:cubicBezTo>
                    <a:cubicBezTo>
                      <a:pt x="3401082" y="2215551"/>
                      <a:pt x="3542503" y="2074130"/>
                      <a:pt x="3542502" y="1899678"/>
                    </a:cubicBezTo>
                    <a:cubicBezTo>
                      <a:pt x="3542503" y="1747033"/>
                      <a:pt x="3434228" y="1619677"/>
                      <a:pt x="3290290" y="1590224"/>
                    </a:cubicBezTo>
                    <a:close/>
                    <a:moveTo>
                      <a:pt x="3334055" y="1377473"/>
                    </a:moveTo>
                    <a:cubicBezTo>
                      <a:pt x="3576950" y="1427177"/>
                      <a:pt x="3759665" y="1642090"/>
                      <a:pt x="3759665" y="1899678"/>
                    </a:cubicBezTo>
                    <a:cubicBezTo>
                      <a:pt x="3759665" y="2194064"/>
                      <a:pt x="3521017" y="2432713"/>
                      <a:pt x="3226630" y="2432713"/>
                    </a:cubicBezTo>
                    <a:cubicBezTo>
                      <a:pt x="2932244" y="2432712"/>
                      <a:pt x="2693596" y="2194065"/>
                      <a:pt x="2693596" y="1899678"/>
                    </a:cubicBezTo>
                    <a:cubicBezTo>
                      <a:pt x="2693596" y="1605292"/>
                      <a:pt x="2932244" y="1366644"/>
                      <a:pt x="3226630" y="1366644"/>
                    </a:cubicBezTo>
                    <a:cubicBezTo>
                      <a:pt x="3263429" y="1366644"/>
                      <a:pt x="3299356" y="1370373"/>
                      <a:pt x="3334055" y="1377473"/>
                    </a:cubicBezTo>
                    <a:close/>
                    <a:moveTo>
                      <a:pt x="1391137" y="789478"/>
                    </a:moveTo>
                    <a:lnTo>
                      <a:pt x="1759910" y="888290"/>
                    </a:lnTo>
                    <a:lnTo>
                      <a:pt x="1754625" y="1202375"/>
                    </a:lnTo>
                    <a:lnTo>
                      <a:pt x="1744979" y="1199790"/>
                    </a:lnTo>
                    <a:cubicBezTo>
                      <a:pt x="1823578" y="1244024"/>
                      <a:pt x="1894617" y="1298265"/>
                      <a:pt x="1954704" y="1362586"/>
                    </a:cubicBezTo>
                    <a:lnTo>
                      <a:pt x="2234317" y="1293059"/>
                    </a:lnTo>
                    <a:lnTo>
                      <a:pt x="2413554" y="1630152"/>
                    </a:lnTo>
                    <a:lnTo>
                      <a:pt x="2214321" y="1809770"/>
                    </a:lnTo>
                    <a:cubicBezTo>
                      <a:pt x="2239296" y="1900740"/>
                      <a:pt x="2251067" y="1995997"/>
                      <a:pt x="2246841" y="2092825"/>
                    </a:cubicBezTo>
                    <a:lnTo>
                      <a:pt x="2495698" y="2230974"/>
                    </a:lnTo>
                    <a:lnTo>
                      <a:pt x="2396885" y="2599747"/>
                    </a:lnTo>
                    <a:lnTo>
                      <a:pt x="2094912" y="2594668"/>
                    </a:lnTo>
                    <a:cubicBezTo>
                      <a:pt x="2056732" y="2658461"/>
                      <a:pt x="2010475" y="2715996"/>
                      <a:pt x="1958644" y="2767359"/>
                    </a:cubicBezTo>
                    <a:lnTo>
                      <a:pt x="2057814" y="3026193"/>
                    </a:lnTo>
                    <a:lnTo>
                      <a:pt x="1745078" y="3245174"/>
                    </a:lnTo>
                    <a:lnTo>
                      <a:pt x="1507869" y="3039237"/>
                    </a:lnTo>
                    <a:lnTo>
                      <a:pt x="1536736" y="3019025"/>
                    </a:lnTo>
                    <a:cubicBezTo>
                      <a:pt x="1445878" y="3048429"/>
                      <a:pt x="1349798" y="3062567"/>
                      <a:pt x="1251837" y="3062021"/>
                    </a:cubicBezTo>
                    <a:lnTo>
                      <a:pt x="1108065" y="3321003"/>
                    </a:lnTo>
                    <a:lnTo>
                      <a:pt x="739291" y="3222191"/>
                    </a:lnTo>
                    <a:lnTo>
                      <a:pt x="744274" y="2926021"/>
                    </a:lnTo>
                    <a:cubicBezTo>
                      <a:pt x="666128" y="2881484"/>
                      <a:pt x="595548" y="2827017"/>
                      <a:pt x="535891" y="2762576"/>
                    </a:cubicBezTo>
                    <a:lnTo>
                      <a:pt x="540671" y="2772825"/>
                    </a:lnTo>
                    <a:lnTo>
                      <a:pt x="232276" y="2832568"/>
                    </a:lnTo>
                    <a:lnTo>
                      <a:pt x="70927" y="2486556"/>
                    </a:lnTo>
                    <a:lnTo>
                      <a:pt x="279495" y="2317444"/>
                    </a:lnTo>
                    <a:cubicBezTo>
                      <a:pt x="257233" y="2235849"/>
                      <a:pt x="245603" y="2150814"/>
                      <a:pt x="245586" y="2064274"/>
                    </a:cubicBezTo>
                    <a:lnTo>
                      <a:pt x="0" y="1927940"/>
                    </a:lnTo>
                    <a:lnTo>
                      <a:pt x="98812" y="1559167"/>
                    </a:lnTo>
                    <a:lnTo>
                      <a:pt x="380240" y="1563901"/>
                    </a:lnTo>
                    <a:cubicBezTo>
                      <a:pt x="418421" y="1496524"/>
                      <a:pt x="464524" y="1435092"/>
                      <a:pt x="516679" y="1380105"/>
                    </a:cubicBezTo>
                    <a:lnTo>
                      <a:pt x="422419" y="1089378"/>
                    </a:lnTo>
                    <a:lnTo>
                      <a:pt x="746189" y="887063"/>
                    </a:lnTo>
                    <a:lnTo>
                      <a:pt x="972292" y="1105134"/>
                    </a:lnTo>
                    <a:lnTo>
                      <a:pt x="970019" y="1106554"/>
                    </a:lnTo>
                    <a:cubicBezTo>
                      <a:pt x="1058903" y="1078586"/>
                      <a:pt x="1152743" y="1065659"/>
                      <a:pt x="1248316" y="1066709"/>
                    </a:cubicBezTo>
                    <a:lnTo>
                      <a:pt x="1238669" y="1064125"/>
                    </a:lnTo>
                    <a:close/>
                    <a:moveTo>
                      <a:pt x="3349970" y="1300109"/>
                    </a:moveTo>
                    <a:cubicBezTo>
                      <a:pt x="3310130" y="1291957"/>
                      <a:pt x="3268880" y="1287676"/>
                      <a:pt x="3226630" y="1287676"/>
                    </a:cubicBezTo>
                    <a:cubicBezTo>
                      <a:pt x="2888631" y="1287676"/>
                      <a:pt x="2614628" y="1561679"/>
                      <a:pt x="2614628" y="1899678"/>
                    </a:cubicBezTo>
                    <a:cubicBezTo>
                      <a:pt x="2614628" y="2237678"/>
                      <a:pt x="2888630" y="2511680"/>
                      <a:pt x="3226630" y="2511681"/>
                    </a:cubicBezTo>
                    <a:cubicBezTo>
                      <a:pt x="3564630" y="2511681"/>
                      <a:pt x="3838633" y="2237678"/>
                      <a:pt x="3838633" y="1899678"/>
                    </a:cubicBezTo>
                    <a:cubicBezTo>
                      <a:pt x="3838632" y="1603928"/>
                      <a:pt x="3628849" y="1357176"/>
                      <a:pt x="3349970" y="1300109"/>
                    </a:cubicBezTo>
                    <a:close/>
                    <a:moveTo>
                      <a:pt x="3358324" y="1024334"/>
                    </a:moveTo>
                    <a:lnTo>
                      <a:pt x="3410883" y="1234575"/>
                    </a:lnTo>
                    <a:lnTo>
                      <a:pt x="3403994" y="1234575"/>
                    </a:lnTo>
                    <a:cubicBezTo>
                      <a:pt x="3464268" y="1250018"/>
                      <a:pt x="3521292" y="1273478"/>
                      <a:pt x="3572818" y="1305612"/>
                    </a:cubicBezTo>
                    <a:lnTo>
                      <a:pt x="3746730" y="1209354"/>
                    </a:lnTo>
                    <a:lnTo>
                      <a:pt x="3926358" y="1401981"/>
                    </a:lnTo>
                    <a:lnTo>
                      <a:pt x="3825667" y="1557247"/>
                    </a:lnTo>
                    <a:cubicBezTo>
                      <a:pt x="3858552" y="1613408"/>
                      <a:pt x="3883404" y="1674784"/>
                      <a:pt x="3897877" y="1740062"/>
                    </a:cubicBezTo>
                    <a:lnTo>
                      <a:pt x="4088377" y="1787686"/>
                    </a:lnTo>
                    <a:lnTo>
                      <a:pt x="4088377" y="2051071"/>
                    </a:lnTo>
                    <a:lnTo>
                      <a:pt x="3886243" y="2101605"/>
                    </a:lnTo>
                    <a:cubicBezTo>
                      <a:pt x="3872191" y="2150933"/>
                      <a:pt x="3851639" y="2197531"/>
                      <a:pt x="3826272" y="2241013"/>
                    </a:cubicBezTo>
                    <a:lnTo>
                      <a:pt x="3938572" y="2395786"/>
                    </a:lnTo>
                    <a:lnTo>
                      <a:pt x="3769272" y="2597551"/>
                    </a:lnTo>
                    <a:lnTo>
                      <a:pt x="3574432" y="2502674"/>
                    </a:lnTo>
                    <a:lnTo>
                      <a:pt x="3590059" y="2484050"/>
                    </a:lnTo>
                    <a:cubicBezTo>
                      <a:pt x="3534764" y="2519868"/>
                      <a:pt x="3473263" y="2546445"/>
                      <a:pt x="3407886" y="2563572"/>
                    </a:cubicBezTo>
                    <a:lnTo>
                      <a:pt x="3358323" y="2761823"/>
                    </a:lnTo>
                    <a:lnTo>
                      <a:pt x="3094938" y="2761823"/>
                    </a:lnTo>
                    <a:lnTo>
                      <a:pt x="3045375" y="2563574"/>
                    </a:lnTo>
                    <a:cubicBezTo>
                      <a:pt x="2985349" y="2547848"/>
                      <a:pt x="2928591" y="2524155"/>
                      <a:pt x="2877330" y="2491865"/>
                    </a:cubicBezTo>
                    <a:lnTo>
                      <a:pt x="2882346" y="2497841"/>
                    </a:lnTo>
                    <a:lnTo>
                      <a:pt x="2687507" y="2592718"/>
                    </a:lnTo>
                    <a:lnTo>
                      <a:pt x="2518206" y="2390954"/>
                    </a:lnTo>
                    <a:lnTo>
                      <a:pt x="2626994" y="2241021"/>
                    </a:lnTo>
                    <a:cubicBezTo>
                      <a:pt x="2597591" y="2190623"/>
                      <a:pt x="2574657" y="2136035"/>
                      <a:pt x="2559194" y="2078370"/>
                    </a:cubicBezTo>
                    <a:lnTo>
                      <a:pt x="2371198" y="2031371"/>
                    </a:lnTo>
                    <a:lnTo>
                      <a:pt x="2371198" y="1767986"/>
                    </a:lnTo>
                    <a:lnTo>
                      <a:pt x="2559579" y="1720890"/>
                    </a:lnTo>
                    <a:cubicBezTo>
                      <a:pt x="2572992" y="1669175"/>
                      <a:pt x="2592745" y="1620006"/>
                      <a:pt x="2617681" y="1574051"/>
                    </a:cubicBezTo>
                    <a:lnTo>
                      <a:pt x="2502958" y="1397149"/>
                    </a:lnTo>
                    <a:lnTo>
                      <a:pt x="2682587" y="1204520"/>
                    </a:lnTo>
                    <a:lnTo>
                      <a:pt x="2872193" y="1309466"/>
                    </a:lnTo>
                    <a:lnTo>
                      <a:pt x="2870932" y="1310818"/>
                    </a:lnTo>
                    <a:cubicBezTo>
                      <a:pt x="2925169" y="1276310"/>
                      <a:pt x="2985393" y="1250941"/>
                      <a:pt x="3049268" y="1234575"/>
                    </a:cubicBezTo>
                    <a:lnTo>
                      <a:pt x="3042378" y="1234576"/>
                    </a:lnTo>
                    <a:lnTo>
                      <a:pt x="3094939" y="1024334"/>
                    </a:lnTo>
                    <a:close/>
                    <a:moveTo>
                      <a:pt x="2786480" y="402820"/>
                    </a:moveTo>
                    <a:cubicBezTo>
                      <a:pt x="2745900" y="389943"/>
                      <a:pt x="2701172" y="388627"/>
                      <a:pt x="2657264" y="401580"/>
                    </a:cubicBezTo>
                    <a:cubicBezTo>
                      <a:pt x="2540176" y="436121"/>
                      <a:pt x="2473258" y="559041"/>
                      <a:pt x="2507800" y="676128"/>
                    </a:cubicBezTo>
                    <a:cubicBezTo>
                      <a:pt x="2542340" y="793216"/>
                      <a:pt x="2665260" y="860133"/>
                      <a:pt x="2782348" y="825592"/>
                    </a:cubicBezTo>
                    <a:cubicBezTo>
                      <a:pt x="2899435" y="791051"/>
                      <a:pt x="2966353" y="668132"/>
                      <a:pt x="2931812" y="551045"/>
                    </a:cubicBezTo>
                    <a:cubicBezTo>
                      <a:pt x="2910223" y="477864"/>
                      <a:pt x="2854113" y="424282"/>
                      <a:pt x="2786480" y="402820"/>
                    </a:cubicBezTo>
                    <a:close/>
                    <a:moveTo>
                      <a:pt x="2932202" y="47278"/>
                    </a:moveTo>
                    <a:lnTo>
                      <a:pt x="3090904" y="140999"/>
                    </a:lnTo>
                    <a:lnTo>
                      <a:pt x="3054065" y="265147"/>
                    </a:lnTo>
                    <a:cubicBezTo>
                      <a:pt x="3087256" y="296329"/>
                      <a:pt x="3116089" y="332603"/>
                      <a:pt x="3138727" y="373550"/>
                    </a:cubicBezTo>
                    <a:lnTo>
                      <a:pt x="3276016" y="367796"/>
                    </a:lnTo>
                    <a:lnTo>
                      <a:pt x="3328165" y="544574"/>
                    </a:lnTo>
                    <a:lnTo>
                      <a:pt x="3202503" y="618514"/>
                    </a:lnTo>
                    <a:cubicBezTo>
                      <a:pt x="3202838" y="654403"/>
                      <a:pt x="3198271" y="689748"/>
                      <a:pt x="3189855" y="723955"/>
                    </a:cubicBezTo>
                    <a:lnTo>
                      <a:pt x="3295873" y="805599"/>
                    </a:lnTo>
                    <a:lnTo>
                      <a:pt x="3222192" y="974540"/>
                    </a:lnTo>
                    <a:lnTo>
                      <a:pt x="3072634" y="949439"/>
                    </a:lnTo>
                    <a:lnTo>
                      <a:pt x="3079435" y="933845"/>
                    </a:lnTo>
                    <a:cubicBezTo>
                      <a:pt x="3049413" y="968833"/>
                      <a:pt x="3013398" y="998848"/>
                      <a:pt x="2972910" y="1023288"/>
                    </a:cubicBezTo>
                    <a:lnTo>
                      <a:pt x="2978897" y="1166163"/>
                    </a:lnTo>
                    <a:lnTo>
                      <a:pt x="2802119" y="1218312"/>
                    </a:lnTo>
                    <a:lnTo>
                      <a:pt x="2729602" y="1095065"/>
                    </a:lnTo>
                    <a:cubicBezTo>
                      <a:pt x="2686199" y="1096396"/>
                      <a:pt x="2643414" y="1091732"/>
                      <a:pt x="2602615" y="1080209"/>
                    </a:cubicBezTo>
                    <a:lnTo>
                      <a:pt x="2607165" y="1083226"/>
                    </a:lnTo>
                    <a:lnTo>
                      <a:pt x="2495179" y="1185484"/>
                    </a:lnTo>
                    <a:lnTo>
                      <a:pt x="2341599" y="1083585"/>
                    </a:lnTo>
                    <a:lnTo>
                      <a:pt x="2384929" y="961414"/>
                    </a:lnTo>
                    <a:cubicBezTo>
                      <a:pt x="2355215" y="933409"/>
                      <a:pt x="2329015" y="901312"/>
                      <a:pt x="2307218" y="865670"/>
                    </a:cubicBezTo>
                    <a:lnTo>
                      <a:pt x="2171734" y="871348"/>
                    </a:lnTo>
                    <a:lnTo>
                      <a:pt x="2119584" y="694571"/>
                    </a:lnTo>
                    <a:lnTo>
                      <a:pt x="2236697" y="625662"/>
                    </a:lnTo>
                    <a:cubicBezTo>
                      <a:pt x="2235459" y="588297"/>
                      <a:pt x="2238982" y="551385"/>
                      <a:pt x="2246620" y="515603"/>
                    </a:cubicBezTo>
                    <a:lnTo>
                      <a:pt x="2134594" y="419585"/>
                    </a:lnTo>
                    <a:lnTo>
                      <a:pt x="2217016" y="254732"/>
                    </a:lnTo>
                    <a:lnTo>
                      <a:pt x="2365055" y="287627"/>
                    </a:lnTo>
                    <a:lnTo>
                      <a:pt x="2364476" y="288784"/>
                    </a:lnTo>
                    <a:cubicBezTo>
                      <a:pt x="2394046" y="254885"/>
                      <a:pt x="2429444" y="225933"/>
                      <a:pt x="2469075" y="202302"/>
                    </a:cubicBezTo>
                    <a:lnTo>
                      <a:pt x="2464452" y="203666"/>
                    </a:lnTo>
                    <a:lnTo>
                      <a:pt x="2458102" y="52150"/>
                    </a:lnTo>
                    <a:lnTo>
                      <a:pt x="2634880" y="0"/>
                    </a:lnTo>
                    <a:lnTo>
                      <a:pt x="2711784" y="130703"/>
                    </a:lnTo>
                    <a:lnTo>
                      <a:pt x="2707159" y="132067"/>
                    </a:lnTo>
                    <a:cubicBezTo>
                      <a:pt x="2750672" y="130497"/>
                      <a:pt x="2793590" y="134953"/>
                      <a:pt x="2834535" y="14631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5" name="Freeform: Shape 71">
                <a:extLst>
                  <a:ext uri="{FF2B5EF4-FFF2-40B4-BE49-F238E27FC236}">
                    <a16:creationId xmlns:a16="http://schemas.microsoft.com/office/drawing/2014/main" id="{754333C0-B58C-25D0-238F-42629B9B7911}"/>
                  </a:ext>
                </a:extLst>
              </p:cNvPr>
              <p:cNvSpPr/>
              <p:nvPr/>
            </p:nvSpPr>
            <p:spPr>
              <a:xfrm rot="5400000">
                <a:off x="7642674" y="4398956"/>
                <a:ext cx="286823" cy="287246"/>
              </a:xfrm>
              <a:custGeom>
                <a:avLst/>
                <a:gdLst>
                  <a:gd name="connsiteX0" fmla="*/ 42 w 721442"/>
                  <a:gd name="connsiteY0" fmla="*/ 522852 h 722507"/>
                  <a:gd name="connsiteX1" fmla="*/ 5857 w 721442"/>
                  <a:gd name="connsiteY1" fmla="*/ 47329 h 722507"/>
                  <a:gd name="connsiteX2" fmla="*/ 53185 w 721442"/>
                  <a:gd name="connsiteY2" fmla="*/ 0 h 722507"/>
                  <a:gd name="connsiteX3" fmla="*/ 102932 w 721442"/>
                  <a:gd name="connsiteY3" fmla="*/ 0 h 722507"/>
                  <a:gd name="connsiteX4" fmla="*/ 150260 w 721442"/>
                  <a:gd name="connsiteY4" fmla="*/ 47329 h 722507"/>
                  <a:gd name="connsiteX5" fmla="*/ 148891 w 721442"/>
                  <a:gd name="connsiteY5" fmla="*/ 154199 h 722507"/>
                  <a:gd name="connsiteX6" fmla="*/ 148407 w 721442"/>
                  <a:gd name="connsiteY6" fmla="*/ 182723 h 722507"/>
                  <a:gd name="connsiteX7" fmla="*/ 331751 w 721442"/>
                  <a:gd name="connsiteY7" fmla="*/ 177508 h 722507"/>
                  <a:gd name="connsiteX8" fmla="*/ 527686 w 721442"/>
                  <a:gd name="connsiteY8" fmla="*/ 167574 h 722507"/>
                  <a:gd name="connsiteX9" fmla="*/ 467883 w 721442"/>
                  <a:gd name="connsiteY9" fmla="*/ 53046 h 722507"/>
                  <a:gd name="connsiteX10" fmla="*/ 721421 w 721442"/>
                  <a:gd name="connsiteY10" fmla="*/ 129085 h 722507"/>
                  <a:gd name="connsiteX11" fmla="*/ 547357 w 721442"/>
                  <a:gd name="connsiteY11" fmla="*/ 287593 h 722507"/>
                  <a:gd name="connsiteX12" fmla="*/ 146593 w 721442"/>
                  <a:gd name="connsiteY12" fmla="*/ 294469 h 722507"/>
                  <a:gd name="connsiteX13" fmla="*/ 146309 w 721442"/>
                  <a:gd name="connsiteY13" fmla="*/ 312824 h 722507"/>
                  <a:gd name="connsiteX14" fmla="*/ 145796 w 721442"/>
                  <a:gd name="connsiteY14" fmla="*/ 388895 h 722507"/>
                  <a:gd name="connsiteX15" fmla="*/ 145887 w 721442"/>
                  <a:gd name="connsiteY15" fmla="*/ 417641 h 722507"/>
                  <a:gd name="connsiteX16" fmla="*/ 564076 w 721442"/>
                  <a:gd name="connsiteY16" fmla="*/ 417641 h 722507"/>
                  <a:gd name="connsiteX17" fmla="*/ 719692 w 721442"/>
                  <a:gd name="connsiteY17" fmla="*/ 543229 h 722507"/>
                  <a:gd name="connsiteX18" fmla="*/ 631765 w 721442"/>
                  <a:gd name="connsiteY18" fmla="*/ 586638 h 722507"/>
                  <a:gd name="connsiteX19" fmla="*/ 452578 w 721442"/>
                  <a:gd name="connsiteY19" fmla="*/ 524866 h 722507"/>
                  <a:gd name="connsiteX20" fmla="*/ 234716 w 721442"/>
                  <a:gd name="connsiteY20" fmla="*/ 528410 h 722507"/>
                  <a:gd name="connsiteX21" fmla="*/ 147934 w 721442"/>
                  <a:gd name="connsiteY21" fmla="*/ 529997 h 722507"/>
                  <a:gd name="connsiteX22" fmla="*/ 149842 w 721442"/>
                  <a:gd name="connsiteY22" fmla="*/ 554392 h 722507"/>
                  <a:gd name="connsiteX23" fmla="*/ 210351 w 721442"/>
                  <a:gd name="connsiteY23" fmla="*/ 722507 h 722507"/>
                  <a:gd name="connsiteX24" fmla="*/ 42 w 721442"/>
                  <a:gd name="connsiteY24" fmla="*/ 522852 h 722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21442" h="722507">
                    <a:moveTo>
                      <a:pt x="42" y="522852"/>
                    </a:moveTo>
                    <a:cubicBezTo>
                      <a:pt x="-605" y="350129"/>
                      <a:pt x="6503" y="220051"/>
                      <a:pt x="5857" y="47329"/>
                    </a:cubicBezTo>
                    <a:cubicBezTo>
                      <a:pt x="5857" y="21190"/>
                      <a:pt x="27046" y="0"/>
                      <a:pt x="53185" y="0"/>
                    </a:cubicBezTo>
                    <a:lnTo>
                      <a:pt x="102932" y="0"/>
                    </a:lnTo>
                    <a:cubicBezTo>
                      <a:pt x="129071" y="0"/>
                      <a:pt x="150260" y="21190"/>
                      <a:pt x="150260" y="47329"/>
                    </a:cubicBezTo>
                    <a:cubicBezTo>
                      <a:pt x="149853" y="88041"/>
                      <a:pt x="149377" y="122989"/>
                      <a:pt x="148891" y="154199"/>
                    </a:cubicBezTo>
                    <a:lnTo>
                      <a:pt x="148407" y="182723"/>
                    </a:lnTo>
                    <a:lnTo>
                      <a:pt x="331751" y="177508"/>
                    </a:lnTo>
                    <a:cubicBezTo>
                      <a:pt x="397063" y="175650"/>
                      <a:pt x="462374" y="173066"/>
                      <a:pt x="527686" y="167574"/>
                    </a:cubicBezTo>
                    <a:cubicBezTo>
                      <a:pt x="642817" y="145134"/>
                      <a:pt x="586782" y="11119"/>
                      <a:pt x="467883" y="53046"/>
                    </a:cubicBezTo>
                    <a:cubicBezTo>
                      <a:pt x="570547" y="-49115"/>
                      <a:pt x="723145" y="18126"/>
                      <a:pt x="721421" y="129085"/>
                    </a:cubicBezTo>
                    <a:cubicBezTo>
                      <a:pt x="720775" y="181200"/>
                      <a:pt x="734474" y="263637"/>
                      <a:pt x="547357" y="287593"/>
                    </a:cubicBezTo>
                    <a:lnTo>
                      <a:pt x="146593" y="294469"/>
                    </a:lnTo>
                    <a:lnTo>
                      <a:pt x="146309" y="312824"/>
                    </a:lnTo>
                    <a:cubicBezTo>
                      <a:pt x="146013" y="337190"/>
                      <a:pt x="145822" y="361872"/>
                      <a:pt x="145796" y="388895"/>
                    </a:cubicBezTo>
                    <a:lnTo>
                      <a:pt x="145887" y="417641"/>
                    </a:lnTo>
                    <a:lnTo>
                      <a:pt x="564076" y="417641"/>
                    </a:lnTo>
                    <a:cubicBezTo>
                      <a:pt x="676720" y="420465"/>
                      <a:pt x="718804" y="471343"/>
                      <a:pt x="719692" y="543229"/>
                    </a:cubicBezTo>
                    <a:cubicBezTo>
                      <a:pt x="721183" y="582376"/>
                      <a:pt x="690900" y="608290"/>
                      <a:pt x="631765" y="586638"/>
                    </a:cubicBezTo>
                    <a:cubicBezTo>
                      <a:pt x="553530" y="556303"/>
                      <a:pt x="540205" y="522675"/>
                      <a:pt x="452578" y="524866"/>
                    </a:cubicBezTo>
                    <a:cubicBezTo>
                      <a:pt x="380525" y="525785"/>
                      <a:pt x="322260" y="526811"/>
                      <a:pt x="234716" y="528410"/>
                    </a:cubicBezTo>
                    <a:lnTo>
                      <a:pt x="147934" y="529997"/>
                    </a:lnTo>
                    <a:lnTo>
                      <a:pt x="149842" y="554392"/>
                    </a:lnTo>
                    <a:cubicBezTo>
                      <a:pt x="166488" y="646104"/>
                      <a:pt x="240698" y="721838"/>
                      <a:pt x="210351" y="722507"/>
                    </a:cubicBezTo>
                    <a:cubicBezTo>
                      <a:pt x="126033" y="702477"/>
                      <a:pt x="1009" y="637864"/>
                      <a:pt x="42" y="52285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Frame 1">
                <a:extLst>
                  <a:ext uri="{FF2B5EF4-FFF2-40B4-BE49-F238E27FC236}">
                    <a16:creationId xmlns:a16="http://schemas.microsoft.com/office/drawing/2014/main" id="{9F2090EB-FFE9-532A-62AA-410D1FCA11B1}"/>
                  </a:ext>
                </a:extLst>
              </p:cNvPr>
              <p:cNvSpPr/>
              <p:nvPr/>
            </p:nvSpPr>
            <p:spPr>
              <a:xfrm>
                <a:off x="6672946" y="3310564"/>
                <a:ext cx="298742" cy="403639"/>
              </a:xfrm>
              <a:custGeom>
                <a:avLst/>
                <a:gdLst/>
                <a:ahLst/>
                <a:cxnLst/>
                <a:rect l="l" t="t" r="r" b="b"/>
                <a:pathLst>
                  <a:path w="2823581" h="3962432">
                    <a:moveTo>
                      <a:pt x="1366785" y="3230945"/>
                    </a:moveTo>
                    <a:cubicBezTo>
                      <a:pt x="1292218" y="3230945"/>
                      <a:pt x="1231770" y="3291393"/>
                      <a:pt x="1231770" y="3365960"/>
                    </a:cubicBezTo>
                    <a:cubicBezTo>
                      <a:pt x="1231770" y="3440527"/>
                      <a:pt x="1292218" y="3500975"/>
                      <a:pt x="1366785" y="3500975"/>
                    </a:cubicBezTo>
                    <a:cubicBezTo>
                      <a:pt x="1441352" y="3500975"/>
                      <a:pt x="1501800" y="3440527"/>
                      <a:pt x="1501800" y="3365960"/>
                    </a:cubicBezTo>
                    <a:cubicBezTo>
                      <a:pt x="1501800" y="3291393"/>
                      <a:pt x="1441352" y="3230945"/>
                      <a:pt x="1366785" y="3230945"/>
                    </a:cubicBezTo>
                    <a:close/>
                    <a:moveTo>
                      <a:pt x="1699205" y="3185940"/>
                    </a:moveTo>
                    <a:cubicBezTo>
                      <a:pt x="1674349" y="3185940"/>
                      <a:pt x="1654200" y="3206089"/>
                      <a:pt x="1654200" y="3230945"/>
                    </a:cubicBezTo>
                    <a:cubicBezTo>
                      <a:pt x="1654200" y="3255801"/>
                      <a:pt x="1674349" y="3275950"/>
                      <a:pt x="1699205" y="3275950"/>
                    </a:cubicBezTo>
                    <a:cubicBezTo>
                      <a:pt x="1724061" y="3275950"/>
                      <a:pt x="1744210" y="3255801"/>
                      <a:pt x="1744210" y="3230945"/>
                    </a:cubicBezTo>
                    <a:cubicBezTo>
                      <a:pt x="1744210" y="3206089"/>
                      <a:pt x="1724061" y="3185940"/>
                      <a:pt x="1699205" y="3185940"/>
                    </a:cubicBezTo>
                    <a:close/>
                    <a:moveTo>
                      <a:pt x="1501800" y="2830204"/>
                    </a:moveTo>
                    <a:cubicBezTo>
                      <a:pt x="1452089" y="2830204"/>
                      <a:pt x="1411790" y="2870503"/>
                      <a:pt x="1411790" y="2920214"/>
                    </a:cubicBezTo>
                    <a:cubicBezTo>
                      <a:pt x="1411790" y="2969925"/>
                      <a:pt x="1452089" y="3010224"/>
                      <a:pt x="1501800" y="3010224"/>
                    </a:cubicBezTo>
                    <a:cubicBezTo>
                      <a:pt x="1551511" y="3010224"/>
                      <a:pt x="1591810" y="2969925"/>
                      <a:pt x="1591810" y="2920214"/>
                    </a:cubicBezTo>
                    <a:cubicBezTo>
                      <a:pt x="1591810" y="2870503"/>
                      <a:pt x="1551511" y="2830204"/>
                      <a:pt x="1501800" y="2830204"/>
                    </a:cubicBezTo>
                    <a:close/>
                    <a:moveTo>
                      <a:pt x="322536" y="2413264"/>
                    </a:moveTo>
                    <a:lnTo>
                      <a:pt x="1264147" y="2413264"/>
                    </a:lnTo>
                    <a:lnTo>
                      <a:pt x="682536" y="3458376"/>
                    </a:lnTo>
                    <a:lnTo>
                      <a:pt x="898974" y="3458376"/>
                    </a:lnTo>
                    <a:lnTo>
                      <a:pt x="1480585" y="2413264"/>
                    </a:lnTo>
                    <a:lnTo>
                      <a:pt x="1978720" y="2413264"/>
                    </a:lnTo>
                    <a:lnTo>
                      <a:pt x="1978720" y="3628270"/>
                    </a:lnTo>
                    <a:lnTo>
                      <a:pt x="322536" y="3628270"/>
                    </a:lnTo>
                    <a:close/>
                    <a:moveTo>
                      <a:pt x="322536" y="2153598"/>
                    </a:moveTo>
                    <a:lnTo>
                      <a:pt x="682536" y="2153598"/>
                    </a:lnTo>
                    <a:lnTo>
                      <a:pt x="682536" y="2261598"/>
                    </a:lnTo>
                    <a:lnTo>
                      <a:pt x="322536" y="2261598"/>
                    </a:lnTo>
                    <a:close/>
                    <a:moveTo>
                      <a:pt x="322536" y="1870494"/>
                    </a:moveTo>
                    <a:lnTo>
                      <a:pt x="826536" y="1870494"/>
                    </a:lnTo>
                    <a:lnTo>
                      <a:pt x="826536" y="1978494"/>
                    </a:lnTo>
                    <a:lnTo>
                      <a:pt x="322536" y="1978494"/>
                    </a:lnTo>
                    <a:close/>
                    <a:moveTo>
                      <a:pt x="322536" y="1587391"/>
                    </a:moveTo>
                    <a:lnTo>
                      <a:pt x="682536" y="1587391"/>
                    </a:lnTo>
                    <a:lnTo>
                      <a:pt x="682536" y="1695391"/>
                    </a:lnTo>
                    <a:lnTo>
                      <a:pt x="322536" y="1695391"/>
                    </a:lnTo>
                    <a:close/>
                    <a:moveTo>
                      <a:pt x="322536" y="1304288"/>
                    </a:moveTo>
                    <a:lnTo>
                      <a:pt x="826536" y="1304288"/>
                    </a:lnTo>
                    <a:lnTo>
                      <a:pt x="826536" y="1412288"/>
                    </a:lnTo>
                    <a:lnTo>
                      <a:pt x="322536" y="1412288"/>
                    </a:lnTo>
                    <a:close/>
                    <a:moveTo>
                      <a:pt x="1733633" y="1039034"/>
                    </a:moveTo>
                    <a:lnTo>
                      <a:pt x="1735422" y="1042133"/>
                    </a:lnTo>
                    <a:lnTo>
                      <a:pt x="176045" y="1042133"/>
                    </a:lnTo>
                    <a:lnTo>
                      <a:pt x="176045" y="3786387"/>
                    </a:lnTo>
                    <a:lnTo>
                      <a:pt x="2128211" y="3786387"/>
                    </a:lnTo>
                    <a:lnTo>
                      <a:pt x="2128211" y="1722464"/>
                    </a:lnTo>
                    <a:lnTo>
                      <a:pt x="2131710" y="1728524"/>
                    </a:lnTo>
                    <a:lnTo>
                      <a:pt x="2527059" y="1040609"/>
                    </a:lnTo>
                    <a:lnTo>
                      <a:pt x="2244788" y="1040049"/>
                    </a:lnTo>
                    <a:lnTo>
                      <a:pt x="1480585" y="2413264"/>
                    </a:lnTo>
                    <a:lnTo>
                      <a:pt x="1264147" y="2413264"/>
                    </a:lnTo>
                    <a:lnTo>
                      <a:pt x="2028589" y="1039620"/>
                    </a:lnTo>
                    <a:close/>
                    <a:moveTo>
                      <a:pt x="2607143" y="0"/>
                    </a:moveTo>
                    <a:lnTo>
                      <a:pt x="2823581" y="0"/>
                    </a:lnTo>
                    <a:lnTo>
                      <a:pt x="2342071" y="865238"/>
                    </a:lnTo>
                    <a:lnTo>
                      <a:pt x="2823581" y="866194"/>
                    </a:lnTo>
                    <a:lnTo>
                      <a:pt x="2304256" y="1769829"/>
                    </a:lnTo>
                    <a:lnTo>
                      <a:pt x="2304256" y="3962432"/>
                    </a:lnTo>
                    <a:lnTo>
                      <a:pt x="0" y="3962432"/>
                    </a:lnTo>
                    <a:lnTo>
                      <a:pt x="0" y="866088"/>
                    </a:lnTo>
                    <a:lnTo>
                      <a:pt x="1767662" y="866088"/>
                    </a:lnTo>
                    <a:lnTo>
                      <a:pt x="1766512" y="864096"/>
                    </a:lnTo>
                    <a:lnTo>
                      <a:pt x="2125872" y="86480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6148" name="Picture 4">
            <a:extLst>
              <a:ext uri="{FF2B5EF4-FFF2-40B4-BE49-F238E27FC236}">
                <a16:creationId xmlns:a16="http://schemas.microsoft.com/office/drawing/2014/main" id="{78368A1F-CDE1-27BF-34B9-6B0833BE0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159" y="2156084"/>
            <a:ext cx="5402335" cy="303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456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342</Words>
  <Application>Microsoft Office PowerPoint</Application>
  <PresentationFormat>Произвольный</PresentationFormat>
  <Paragraphs>63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Wingdings</vt:lpstr>
      <vt:lpstr>Calibri</vt:lpstr>
      <vt:lpstr>PT Sans Bold</vt:lpstr>
      <vt:lpstr>Arial</vt:lpstr>
      <vt:lpstr>TT Lakes Neue Extended Bold</vt:lpstr>
      <vt:lpstr>DM Sans</vt:lpstr>
      <vt:lpstr>PT Sans</vt:lpstr>
      <vt:lpstr>TT Lakes Neue Extended</vt:lpstr>
      <vt:lpstr>Aptos</vt:lpstr>
      <vt:lpstr>Office Theme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АЛМАТЫКІТАП БАСПАСЫ</dc:title>
  <cp:lastModifiedBy>Alexander Horst</cp:lastModifiedBy>
  <cp:revision>8</cp:revision>
  <dcterms:created xsi:type="dcterms:W3CDTF">2006-08-16T00:00:00Z</dcterms:created>
  <dcterms:modified xsi:type="dcterms:W3CDTF">2024-08-15T07:58:42Z</dcterms:modified>
  <dc:identifier>DAGNEa5_0j0</dc:identifier>
</cp:coreProperties>
</file>