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2160" y="-8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27651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f2bd3d189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f2bd3d189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f2bd3d189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f2bd3d189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f2bd3d189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f2bd3d189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f2bd3d189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f2bd3d189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f2bd3d189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f2bd3d189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f2bd3d189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f2bd3d189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f2bd3d189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f2bd3d1890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f2bd3d1890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f2bd3d1890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YKvTkS6D0n1AeDfhgJQaQBVzxH7BqnaEIobRj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4372" y="535258"/>
            <a:ext cx="5039832" cy="4608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(16:9)</PresentationFormat>
  <Paragraphs>0</Paragraphs>
  <Slides>9</Slides>
  <Notes>9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baitasov.centr@gmail.com</cp:lastModifiedBy>
  <cp:revision>2</cp:revision>
  <dcterms:modified xsi:type="dcterms:W3CDTF">2024-08-14T10:27:23Z</dcterms:modified>
</cp:coreProperties>
</file>