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Segoe UI Semibold"/>
                <a:cs typeface="Segoe UI Semi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Segoe UI Semibold"/>
                <a:cs typeface="Segoe UI Semi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Segoe UI Semibold"/>
                <a:cs typeface="Segoe UI Semi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86327" y="432561"/>
            <a:ext cx="5419344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Segoe UI Semibold"/>
                <a:cs typeface="Segoe UI Semibold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5" Type="http://schemas.openxmlformats.org/officeDocument/2006/relationships/image" Target="../media/image76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Relationship Id="rId3" Type="http://schemas.openxmlformats.org/officeDocument/2006/relationships/image" Target="../media/image95.png"/><Relationship Id="rId4" Type="http://schemas.openxmlformats.org/officeDocument/2006/relationships/image" Target="../media/image76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Relationship Id="rId3" Type="http://schemas.openxmlformats.org/officeDocument/2006/relationships/image" Target="../media/image97.jpg"/><Relationship Id="rId4" Type="http://schemas.openxmlformats.org/officeDocument/2006/relationships/image" Target="../media/image7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jpg"/><Relationship Id="rId8" Type="http://schemas.openxmlformats.org/officeDocument/2006/relationships/image" Target="../media/image106.jpg"/><Relationship Id="rId9" Type="http://schemas.openxmlformats.org/officeDocument/2006/relationships/image" Target="../media/image107.jpg"/><Relationship Id="rId10" Type="http://schemas.openxmlformats.org/officeDocument/2006/relationships/image" Target="../media/image10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g"/><Relationship Id="rId3" Type="http://schemas.openxmlformats.org/officeDocument/2006/relationships/image" Target="../media/image110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Relationship Id="rId11" Type="http://schemas.openxmlformats.org/officeDocument/2006/relationships/image" Target="../media/image122.png"/><Relationship Id="rId12" Type="http://schemas.openxmlformats.org/officeDocument/2006/relationships/image" Target="../media/image123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4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5.jp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learn.microsoft.com/en-us/training/paths/ai-foundations-imagine-cup-junior/" TargetMode="External"/><Relationship Id="rId3" Type="http://schemas.openxmlformats.org/officeDocument/2006/relationships/hyperlink" Target="https://learn.microsoft.com/en-us/training/modules/empower-educators-explore-potential-artificial-intelligence/" TargetMode="External"/><Relationship Id="rId4" Type="http://schemas.openxmlformats.org/officeDocument/2006/relationships/hyperlink" Target="https://aka.ms/Copilot/StarterKit" TargetMode="External"/><Relationship Id="rId5" Type="http://schemas.openxmlformats.org/officeDocument/2006/relationships/hyperlink" Target="https://learn.microsoft.com/en-us/training/paths/introduction-generative-ai/" TargetMode="External"/><Relationship Id="rId6" Type="http://schemas.openxmlformats.org/officeDocument/2006/relationships/hyperlink" Target="https://aka.ms/CopilotExpansionEDU" TargetMode="External"/><Relationship Id="rId7" Type="http://schemas.openxmlformats.org/officeDocument/2006/relationships/hyperlink" Target="https://education.minecraft.net/en-us/resources/hour-code-2023" TargetMode="External"/><Relationship Id="rId8" Type="http://schemas.openxmlformats.org/officeDocument/2006/relationships/hyperlink" Target="https://aka.ms/CopilotforEducators" TargetMode="External"/><Relationship Id="rId9" Type="http://schemas.openxmlformats.org/officeDocument/2006/relationships/hyperlink" Target="https://adoption.microsoft.com/en-us/copilot/" TargetMode="External"/><Relationship Id="rId10" Type="http://schemas.openxmlformats.org/officeDocument/2006/relationships/hyperlink" Target="https://learn.microsoft.com/en-us/training/modules/explore-azure-openai/" TargetMode="External"/><Relationship Id="rId11" Type="http://schemas.openxmlformats.org/officeDocument/2006/relationships/hyperlink" Target="https://news.microsoft.com/source/features/ai/microsoft-approach-to-ai/" TargetMode="External"/><Relationship Id="rId12" Type="http://schemas.openxmlformats.org/officeDocument/2006/relationships/hyperlink" Target="https://nam06.safelinks.protection.outlook.com/?url=https%3A%2F%2Feducation.minecraft.net%2Fen-us%2Flessons%2Funit-9-ai&amp;data=05%7C01%7CSutton.Wunderle%40microsoft.com%7Cc7b278756ca14b47b45a08dbaa7c7340%7C72f988bf86f141af91ab2d7cd011db47%7C1%7C0%7C638291223718554442%7CUnknown%7CTWFpbGZsb3d8eyJWIjoiMC4wLjAwMDAiLCJQIjoiV2luMzIiLCJBTiI6Ik1haWwiLCJXVCI6Mn0%3D%7C3000%7C%7C%7C&amp;sdata=ncvF0q6NtrHqnQSj0zcKNwljmP0aMlm0vHQD03ls6g0%3D&amp;reserved=0" TargetMode="External"/><Relationship Id="rId13" Type="http://schemas.openxmlformats.org/officeDocument/2006/relationships/hyperlink" Target="https://aka.ms/AIClassroomToolkit" TargetMode="External"/><Relationship Id="rId14" Type="http://schemas.openxmlformats.org/officeDocument/2006/relationships/hyperlink" Target="https://aka.ms/Copilotprompting" TargetMode="External"/><Relationship Id="rId15" Type="http://schemas.openxmlformats.org/officeDocument/2006/relationships/hyperlink" Target="https://learn.microsoft.com/en-us/training/modules/responsible-generative-ai/" TargetMode="External"/><Relationship Id="rId16" Type="http://schemas.openxmlformats.org/officeDocument/2006/relationships/hyperlink" Target="https://www.microsoft.com/en-us/ai/responsible-ai?activetab=pivot1%3Aprimaryr6" TargetMode="External"/><Relationship Id="rId17" Type="http://schemas.openxmlformats.org/officeDocument/2006/relationships/hyperlink" Target="https://education.minecraft.net/en-us/blog/advance-computer-science-learning-into-the-world-of-artificial-intelligence" TargetMode="External"/><Relationship Id="rId18" Type="http://schemas.openxmlformats.org/officeDocument/2006/relationships/hyperlink" Target="https://education.minecraft.net/en-us/lessons/hour-of-code-generation-ai" TargetMode="External"/><Relationship Id="rId19" Type="http://schemas.openxmlformats.org/officeDocument/2006/relationships/hyperlink" Target="https://aka.ms/Copilot/prompt_toolkit" TargetMode="External"/><Relationship Id="rId20" Type="http://schemas.openxmlformats.org/officeDocument/2006/relationships/hyperlink" Target="https://learn.microsoft.com/en-us/training/paths/get-started-with-artificial-intelligence-on-azure/" TargetMode="External"/><Relationship Id="rId21" Type="http://schemas.openxmlformats.org/officeDocument/2006/relationships/hyperlink" Target="https://support.microsoft.com/en-us/microsoft-ai" TargetMode="External"/><Relationship Id="rId22" Type="http://schemas.openxmlformats.org/officeDocument/2006/relationships/hyperlink" Target="https://educommunity.minecraft.net/hc/en-us/articles/20672394051348-Hour-of-Code-2019-AI-for-Good-Known-Issues" TargetMode="External"/><Relationship Id="rId23" Type="http://schemas.openxmlformats.org/officeDocument/2006/relationships/hyperlink" Target="https://learn.microsoft.com/en-us/training/modules/get-tips-tricks-teach-ai-900-microsoft-azure-ai-fundamentals/" TargetMode="External"/><Relationship Id="rId24" Type="http://schemas.openxmlformats.org/officeDocument/2006/relationships/hyperlink" Target="https://go.microsoft.com/fwlink/?linkid=2255775" TargetMode="External"/><Relationship Id="rId25" Type="http://schemas.openxmlformats.org/officeDocument/2006/relationships/hyperlink" Target="https://learn.microsoft.com/en-us/training/paths/responsible-ai-business-principles/" TargetMode="External"/><Relationship Id="rId26" Type="http://schemas.openxmlformats.org/officeDocument/2006/relationships/hyperlink" Target="https://aka.ms/TeachAIToolkit" TargetMode="External"/><Relationship Id="rId27" Type="http://schemas.openxmlformats.org/officeDocument/2006/relationships/image" Target="../media/image140.png"/><Relationship Id="rId28" Type="http://schemas.openxmlformats.org/officeDocument/2006/relationships/image" Target="../media/image141.png"/><Relationship Id="rId29" Type="http://schemas.openxmlformats.org/officeDocument/2006/relationships/image" Target="../media/image142.png"/><Relationship Id="rId30" Type="http://schemas.openxmlformats.org/officeDocument/2006/relationships/image" Target="../media/image143.png"/><Relationship Id="rId31" Type="http://schemas.openxmlformats.org/officeDocument/2006/relationships/image" Target="../media/image144.png"/><Relationship Id="rId32" Type="http://schemas.openxmlformats.org/officeDocument/2006/relationships/image" Target="../media/image145.png"/><Relationship Id="rId33" Type="http://schemas.openxmlformats.org/officeDocument/2006/relationships/image" Target="../media/image14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3" Type="http://schemas.openxmlformats.org/officeDocument/2006/relationships/image" Target="../media/image17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png"/><Relationship Id="rId28" Type="http://schemas.openxmlformats.org/officeDocument/2006/relationships/image" Target="../media/image48.png"/><Relationship Id="rId29" Type="http://schemas.openxmlformats.org/officeDocument/2006/relationships/image" Target="../media/image49.png"/><Relationship Id="rId30" Type="http://schemas.openxmlformats.org/officeDocument/2006/relationships/image" Target="../media/image50.png"/><Relationship Id="rId31" Type="http://schemas.openxmlformats.org/officeDocument/2006/relationships/image" Target="../media/image51.png"/><Relationship Id="rId32" Type="http://schemas.openxmlformats.org/officeDocument/2006/relationships/image" Target="../media/image52.png"/><Relationship Id="rId33" Type="http://schemas.openxmlformats.org/officeDocument/2006/relationships/image" Target="../media/image53.png"/><Relationship Id="rId34" Type="http://schemas.openxmlformats.org/officeDocument/2006/relationships/image" Target="../media/image54.png"/><Relationship Id="rId35" Type="http://schemas.openxmlformats.org/officeDocument/2006/relationships/image" Target="../media/image55.png"/><Relationship Id="rId36" Type="http://schemas.openxmlformats.org/officeDocument/2006/relationships/image" Target="../media/image56.png"/><Relationship Id="rId37" Type="http://schemas.openxmlformats.org/officeDocument/2006/relationships/image" Target="../media/image57.png"/><Relationship Id="rId38" Type="http://schemas.openxmlformats.org/officeDocument/2006/relationships/image" Target="../media/image58.png"/><Relationship Id="rId39" Type="http://schemas.openxmlformats.org/officeDocument/2006/relationships/image" Target="../media/image59.png"/><Relationship Id="rId40" Type="http://schemas.openxmlformats.org/officeDocument/2006/relationships/image" Target="../media/image60.png"/><Relationship Id="rId41" Type="http://schemas.openxmlformats.org/officeDocument/2006/relationships/image" Target="../media/image61.png"/><Relationship Id="rId42" Type="http://schemas.openxmlformats.org/officeDocument/2006/relationships/image" Target="../media/image62.png"/><Relationship Id="rId43" Type="http://schemas.openxmlformats.org/officeDocument/2006/relationships/image" Target="../media/image6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2479" y="6462255"/>
              <a:ext cx="1079995" cy="26543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91380" y="599947"/>
            <a:ext cx="3808729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How</a:t>
            </a:r>
            <a:r>
              <a:rPr dirty="0" sz="2400" spc="-20">
                <a:solidFill>
                  <a:srgbClr val="333333"/>
                </a:solidFill>
              </a:rPr>
              <a:t> </a:t>
            </a:r>
            <a:r>
              <a:rPr dirty="0" sz="2400" spc="-10">
                <a:solidFill>
                  <a:srgbClr val="333333"/>
                </a:solidFill>
              </a:rPr>
              <a:t>are</a:t>
            </a:r>
            <a:r>
              <a:rPr dirty="0" sz="2400" spc="-15">
                <a:solidFill>
                  <a:srgbClr val="333333"/>
                </a:solidFill>
              </a:rPr>
              <a:t> </a:t>
            </a:r>
            <a:r>
              <a:rPr dirty="0" sz="2400" spc="-5">
                <a:solidFill>
                  <a:srgbClr val="333333"/>
                </a:solidFill>
              </a:rPr>
              <a:t>you</a:t>
            </a:r>
            <a:r>
              <a:rPr dirty="0" sz="2400" spc="-25">
                <a:solidFill>
                  <a:srgbClr val="333333"/>
                </a:solidFill>
              </a:rPr>
              <a:t> </a:t>
            </a:r>
            <a:r>
              <a:rPr dirty="0" sz="2400" spc="-5">
                <a:solidFill>
                  <a:srgbClr val="333333"/>
                </a:solidFill>
              </a:rPr>
              <a:t>feeling</a:t>
            </a:r>
            <a:r>
              <a:rPr dirty="0" sz="2400" spc="-15">
                <a:solidFill>
                  <a:srgbClr val="333333"/>
                </a:solidFill>
              </a:rPr>
              <a:t> today?</a:t>
            </a:r>
            <a:endParaRPr sz="2400"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6615" y="1224483"/>
            <a:ext cx="5398643" cy="51137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1633" y="582041"/>
            <a:ext cx="396493" cy="32016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8866" y="758242"/>
            <a:ext cx="121889" cy="381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4793" y="563752"/>
            <a:ext cx="1750186" cy="44361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6213" y="432561"/>
            <a:ext cx="104095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85535" algn="l"/>
              </a:tabLst>
            </a:pPr>
            <a:r>
              <a:rPr dirty="0" spc="-55">
                <a:solidFill>
                  <a:srgbClr val="091F2C"/>
                </a:solidFill>
              </a:rPr>
              <a:t>Personalizing</a:t>
            </a:r>
            <a:r>
              <a:rPr dirty="0" spc="-105">
                <a:solidFill>
                  <a:srgbClr val="091F2C"/>
                </a:solidFill>
              </a:rPr>
              <a:t> </a:t>
            </a:r>
            <a:r>
              <a:rPr dirty="0" spc="-45">
                <a:solidFill>
                  <a:srgbClr val="091F2C"/>
                </a:solidFill>
              </a:rPr>
              <a:t>learning</a:t>
            </a:r>
            <a:r>
              <a:rPr dirty="0" spc="-90">
                <a:solidFill>
                  <a:srgbClr val="091F2C"/>
                </a:solidFill>
              </a:rPr>
              <a:t> </a:t>
            </a:r>
            <a:r>
              <a:rPr dirty="0" spc="-40">
                <a:solidFill>
                  <a:srgbClr val="091F2C"/>
                </a:solidFill>
              </a:rPr>
              <a:t>with</a:t>
            </a:r>
            <a:r>
              <a:rPr dirty="0" spc="-145">
                <a:solidFill>
                  <a:srgbClr val="091F2C"/>
                </a:solidFill>
              </a:rPr>
              <a:t> </a:t>
            </a:r>
            <a:r>
              <a:rPr dirty="0"/>
              <a:t>A	</a:t>
            </a:r>
            <a:r>
              <a:rPr dirty="0" spc="-10"/>
              <a:t>powered</a:t>
            </a:r>
            <a:r>
              <a:rPr dirty="0" spc="-120"/>
              <a:t> </a:t>
            </a:r>
            <a:r>
              <a:rPr dirty="0" spc="-50">
                <a:solidFill>
                  <a:srgbClr val="091F2C"/>
                </a:solidFill>
              </a:rPr>
              <a:t>technology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970532" y="1380744"/>
            <a:ext cx="8492490" cy="4970780"/>
            <a:chOff x="1970532" y="1380744"/>
            <a:chExt cx="8492490" cy="497078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70532" y="1380744"/>
              <a:ext cx="6783705" cy="35072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83635" y="2848863"/>
              <a:ext cx="6774180" cy="3498215"/>
            </a:xfrm>
            <a:custGeom>
              <a:avLst/>
              <a:gdLst/>
              <a:ahLst/>
              <a:cxnLst/>
              <a:rect l="l" t="t" r="r" b="b"/>
              <a:pathLst>
                <a:path w="6774180" h="3498215">
                  <a:moveTo>
                    <a:pt x="6774180" y="0"/>
                  </a:moveTo>
                  <a:lnTo>
                    <a:pt x="6774180" y="3233839"/>
                  </a:lnTo>
                  <a:lnTo>
                    <a:pt x="6769925" y="3281262"/>
                  </a:lnTo>
                  <a:lnTo>
                    <a:pt x="6757659" y="3325897"/>
                  </a:lnTo>
                  <a:lnTo>
                    <a:pt x="6738130" y="3366998"/>
                  </a:lnTo>
                  <a:lnTo>
                    <a:pt x="6712085" y="3403820"/>
                  </a:lnTo>
                  <a:lnTo>
                    <a:pt x="6680271" y="3435618"/>
                  </a:lnTo>
                  <a:lnTo>
                    <a:pt x="6643435" y="3461647"/>
                  </a:lnTo>
                  <a:lnTo>
                    <a:pt x="6602326" y="3481162"/>
                  </a:lnTo>
                  <a:lnTo>
                    <a:pt x="6557689" y="3493418"/>
                  </a:lnTo>
                  <a:lnTo>
                    <a:pt x="6510273" y="3497668"/>
                  </a:lnTo>
                  <a:lnTo>
                    <a:pt x="874394" y="3497668"/>
                  </a:lnTo>
                  <a:lnTo>
                    <a:pt x="0" y="3497668"/>
                  </a:lnTo>
                  <a:lnTo>
                    <a:pt x="874394" y="3497668"/>
                  </a:lnTo>
                  <a:lnTo>
                    <a:pt x="6510273" y="3497668"/>
                  </a:lnTo>
                  <a:lnTo>
                    <a:pt x="6557689" y="3493418"/>
                  </a:lnTo>
                  <a:lnTo>
                    <a:pt x="6602326" y="3481162"/>
                  </a:lnTo>
                  <a:lnTo>
                    <a:pt x="6643435" y="3461647"/>
                  </a:lnTo>
                  <a:lnTo>
                    <a:pt x="6680271" y="3435618"/>
                  </a:lnTo>
                  <a:lnTo>
                    <a:pt x="6712085" y="3403820"/>
                  </a:lnTo>
                  <a:lnTo>
                    <a:pt x="6738130" y="3366998"/>
                  </a:lnTo>
                  <a:lnTo>
                    <a:pt x="6757659" y="3325897"/>
                  </a:lnTo>
                  <a:lnTo>
                    <a:pt x="6769925" y="3281262"/>
                  </a:lnTo>
                  <a:lnTo>
                    <a:pt x="6774180" y="3233839"/>
                  </a:lnTo>
                  <a:lnTo>
                    <a:pt x="6774180" y="0"/>
                  </a:lnTo>
                  <a:close/>
                </a:path>
              </a:pathLst>
            </a:custGeom>
            <a:ln w="9524">
              <a:solidFill>
                <a:srgbClr val="0078D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43124" y="1828558"/>
              <a:ext cx="7159879" cy="40177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7122" y="498728"/>
            <a:ext cx="702564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>
                <a:solidFill>
                  <a:srgbClr val="091F2C"/>
                </a:solidFill>
              </a:rPr>
              <a:t>Reading</a:t>
            </a:r>
            <a:r>
              <a:rPr dirty="0" sz="3200" spc="-25">
                <a:solidFill>
                  <a:srgbClr val="091F2C"/>
                </a:solidFill>
              </a:rPr>
              <a:t> </a:t>
            </a:r>
            <a:r>
              <a:rPr dirty="0" sz="3200" spc="-10">
                <a:solidFill>
                  <a:srgbClr val="091F2C"/>
                </a:solidFill>
              </a:rPr>
              <a:t>Coach</a:t>
            </a:r>
            <a:r>
              <a:rPr dirty="0" sz="3200" spc="-20">
                <a:solidFill>
                  <a:srgbClr val="091F2C"/>
                </a:solidFill>
              </a:rPr>
              <a:t> </a:t>
            </a:r>
            <a:r>
              <a:rPr dirty="0" sz="3200" spc="-5">
                <a:solidFill>
                  <a:srgbClr val="091F2C"/>
                </a:solidFill>
              </a:rPr>
              <a:t>now in</a:t>
            </a:r>
            <a:r>
              <a:rPr dirty="0" sz="3200" spc="-15">
                <a:solidFill>
                  <a:srgbClr val="091F2C"/>
                </a:solidFill>
              </a:rPr>
              <a:t> </a:t>
            </a:r>
            <a:r>
              <a:rPr dirty="0" sz="3200" spc="-5">
                <a:solidFill>
                  <a:srgbClr val="091F2C"/>
                </a:solidFill>
              </a:rPr>
              <a:t>Public</a:t>
            </a:r>
            <a:r>
              <a:rPr dirty="0" sz="3200" spc="-40">
                <a:solidFill>
                  <a:srgbClr val="091F2C"/>
                </a:solidFill>
              </a:rPr>
              <a:t> </a:t>
            </a:r>
            <a:r>
              <a:rPr dirty="0" sz="3200" spc="-10">
                <a:solidFill>
                  <a:srgbClr val="091F2C"/>
                </a:solidFill>
              </a:rPr>
              <a:t>Preview!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38907" y="1254465"/>
            <a:ext cx="9318947" cy="531419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340" y="441"/>
            <a:ext cx="12141835" cy="6857365"/>
            <a:chOff x="25340" y="441"/>
            <a:chExt cx="12141835" cy="6857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40" y="441"/>
              <a:ext cx="12141327" cy="68571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8483" y="4099014"/>
              <a:ext cx="647611" cy="6476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3" y="9230"/>
            <a:ext cx="12169735" cy="68395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340" y="441"/>
            <a:ext cx="12141327" cy="68571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1302842"/>
            <a:ext cx="1607185" cy="10007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30">
                <a:solidFill>
                  <a:srgbClr val="6F2473"/>
                </a:solidFill>
                <a:latin typeface="Segoe UI"/>
                <a:cs typeface="Segoe UI"/>
              </a:rPr>
              <a:t>Delivery </a:t>
            </a:r>
            <a:r>
              <a:rPr dirty="0" sz="3200" spc="-25">
                <a:solidFill>
                  <a:srgbClr val="6F2473"/>
                </a:solidFill>
                <a:latin typeface="Segoe UI"/>
                <a:cs typeface="Segoe UI"/>
              </a:rPr>
              <a:t> </a:t>
            </a:r>
            <a:r>
              <a:rPr dirty="0" sz="3200" spc="-45">
                <a:solidFill>
                  <a:srgbClr val="6F2473"/>
                </a:solidFill>
                <a:latin typeface="Segoe UI"/>
                <a:cs typeface="Segoe UI"/>
              </a:rPr>
              <a:t>fee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d</a:t>
            </a:r>
            <a:r>
              <a:rPr dirty="0" sz="3200" spc="-85">
                <a:solidFill>
                  <a:srgbClr val="6F2473"/>
                </a:solidFill>
                <a:latin typeface="Segoe UI"/>
                <a:cs typeface="Segoe UI"/>
              </a:rPr>
              <a:t>b</a:t>
            </a:r>
            <a:r>
              <a:rPr dirty="0" sz="3200" spc="-60">
                <a:solidFill>
                  <a:srgbClr val="6F2473"/>
                </a:solidFill>
                <a:latin typeface="Segoe UI"/>
                <a:cs typeface="Segoe UI"/>
              </a:rPr>
              <a:t>a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c</a:t>
            </a:r>
            <a:r>
              <a:rPr dirty="0" sz="3200">
                <a:solidFill>
                  <a:srgbClr val="6F2473"/>
                </a:solidFill>
                <a:latin typeface="Segoe UI"/>
                <a:cs typeface="Segoe UI"/>
              </a:rPr>
              <a:t>k</a:t>
            </a:r>
            <a:endParaRPr sz="32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2909" y="1399159"/>
            <a:ext cx="353187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15" b="1">
                <a:latin typeface="Segoe UI"/>
                <a:cs typeface="Segoe UI"/>
              </a:rPr>
              <a:t>Pace</a:t>
            </a:r>
            <a:r>
              <a:rPr dirty="0" sz="1800" spc="-15">
                <a:latin typeface="Segoe UI"/>
                <a:cs typeface="Segoe UI"/>
              </a:rPr>
              <a:t>: </a:t>
            </a:r>
            <a:r>
              <a:rPr dirty="0" sz="1800">
                <a:latin typeface="Segoe UI"/>
                <a:cs typeface="Segoe UI"/>
              </a:rPr>
              <a:t>The </a:t>
            </a:r>
            <a:r>
              <a:rPr dirty="0" sz="1800" spc="-5">
                <a:latin typeface="Segoe UI"/>
                <a:cs typeface="Segoe UI"/>
              </a:rPr>
              <a:t>ideal range </a:t>
            </a:r>
            <a:r>
              <a:rPr dirty="0" sz="1800">
                <a:latin typeface="Segoe UI"/>
                <a:cs typeface="Segoe UI"/>
              </a:rPr>
              <a:t>for a 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presentation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is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between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100</a:t>
            </a:r>
            <a:r>
              <a:rPr dirty="0" sz="1800" spc="-5">
                <a:latin typeface="Segoe UI"/>
                <a:cs typeface="Segoe UI"/>
              </a:rPr>
              <a:t> and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150 </a:t>
            </a:r>
            <a:r>
              <a:rPr dirty="0" sz="1800" spc="-10">
                <a:latin typeface="Segoe UI"/>
                <a:cs typeface="Segoe UI"/>
              </a:rPr>
              <a:t>words </a:t>
            </a:r>
            <a:r>
              <a:rPr dirty="0" sz="1800" spc="-5">
                <a:latin typeface="Segoe UI"/>
                <a:cs typeface="Segoe UI"/>
              </a:rPr>
              <a:t>per </a:t>
            </a:r>
            <a:r>
              <a:rPr dirty="0" sz="1800" spc="-10">
                <a:latin typeface="Segoe UI"/>
                <a:cs typeface="Segoe UI"/>
              </a:rPr>
              <a:t>minute. </a:t>
            </a:r>
            <a:r>
              <a:rPr dirty="0" sz="1800" spc="-20">
                <a:latin typeface="Segoe UI"/>
                <a:cs typeface="Segoe UI"/>
              </a:rPr>
              <a:t>Pace 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feedback</a:t>
            </a:r>
            <a:r>
              <a:rPr dirty="0" sz="1800" spc="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helps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students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understand if they should speed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up</a:t>
            </a:r>
            <a:r>
              <a:rPr dirty="0" sz="1800" spc="-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or</a:t>
            </a:r>
            <a:r>
              <a:rPr dirty="0" sz="1800" spc="-2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slow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down.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2909" y="3429761"/>
            <a:ext cx="3747770" cy="3153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5" b="1">
                <a:latin typeface="Segoe UI"/>
                <a:cs typeface="Segoe UI"/>
              </a:rPr>
              <a:t>Pitch</a:t>
            </a:r>
            <a:r>
              <a:rPr dirty="0" sz="1800" spc="-5">
                <a:latin typeface="Segoe UI"/>
                <a:cs typeface="Segoe UI"/>
              </a:rPr>
              <a:t>: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If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a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speaker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has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a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monotone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delivery, </a:t>
            </a:r>
            <a:r>
              <a:rPr dirty="0" sz="1800" spc="-5">
                <a:latin typeface="Segoe UI"/>
                <a:cs typeface="Segoe UI"/>
              </a:rPr>
              <a:t>their audience can lose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interest.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Pitch</a:t>
            </a:r>
            <a:r>
              <a:rPr dirty="0" sz="1800" spc="-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feedback</a:t>
            </a:r>
            <a:r>
              <a:rPr dirty="0" sz="1800" spc="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lets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students </a:t>
            </a:r>
            <a:r>
              <a:rPr dirty="0" sz="1800">
                <a:latin typeface="Segoe UI"/>
                <a:cs typeface="Segoe UI"/>
              </a:rPr>
              <a:t>know </a:t>
            </a:r>
            <a:r>
              <a:rPr dirty="0" sz="1800" spc="-5">
                <a:latin typeface="Segoe UI"/>
                <a:cs typeface="Segoe UI"/>
              </a:rPr>
              <a:t>when </a:t>
            </a:r>
            <a:r>
              <a:rPr dirty="0" sz="1800">
                <a:latin typeface="Segoe UI"/>
                <a:cs typeface="Segoe UI"/>
              </a:rPr>
              <a:t>they </a:t>
            </a:r>
            <a:r>
              <a:rPr dirty="0" sz="1800" spc="-5">
                <a:latin typeface="Segoe UI"/>
                <a:cs typeface="Segoe UI"/>
              </a:rPr>
              <a:t>should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5">
                <a:latin typeface="Segoe UI"/>
                <a:cs typeface="Segoe UI"/>
              </a:rPr>
              <a:t>vary </a:t>
            </a:r>
            <a:r>
              <a:rPr dirty="0" sz="1800" spc="-5">
                <a:latin typeface="Segoe UI"/>
                <a:cs typeface="Segoe UI"/>
              </a:rPr>
              <a:t>their tone </a:t>
            </a:r>
            <a:r>
              <a:rPr dirty="0" sz="1800" spc="-20">
                <a:latin typeface="Segoe UI"/>
                <a:cs typeface="Segoe UI"/>
              </a:rPr>
              <a:t>of </a:t>
            </a:r>
            <a:r>
              <a:rPr dirty="0" sz="1800" spc="-5">
                <a:latin typeface="Segoe UI"/>
                <a:cs typeface="Segoe UI"/>
              </a:rPr>
              <a:t>voice </a:t>
            </a:r>
            <a:r>
              <a:rPr dirty="0" sz="1800" spc="-10">
                <a:latin typeface="Segoe UI"/>
                <a:cs typeface="Segoe UI"/>
              </a:rPr>
              <a:t>to </a:t>
            </a:r>
            <a:r>
              <a:rPr dirty="0" sz="1800" spc="-5">
                <a:latin typeface="Segoe UI"/>
                <a:cs typeface="Segoe UI"/>
              </a:rPr>
              <a:t>engage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their audience.</a:t>
            </a:r>
            <a:endParaRPr sz="18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"/>
            </a:pPr>
            <a:endParaRPr sz="2250">
              <a:latin typeface="Segoe UI"/>
              <a:cs typeface="Segoe UI"/>
            </a:endParaRPr>
          </a:p>
          <a:p>
            <a:pPr marL="241300" marR="13970" indent="-228600">
              <a:lnSpc>
                <a:spcPct val="100000"/>
              </a:lnSpc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5" b="1">
                <a:latin typeface="Segoe UI"/>
                <a:cs typeface="Segoe UI"/>
              </a:rPr>
              <a:t>Filler words</a:t>
            </a:r>
            <a:r>
              <a:rPr dirty="0" sz="1800" spc="-5">
                <a:latin typeface="Segoe UI"/>
                <a:cs typeface="Segoe UI"/>
              </a:rPr>
              <a:t>: </a:t>
            </a:r>
            <a:r>
              <a:rPr dirty="0" sz="1800" spc="-10">
                <a:latin typeface="Segoe UI"/>
                <a:cs typeface="Segoe UI"/>
              </a:rPr>
              <a:t>Filler words feedback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helps students adjust if they’re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relying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too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much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on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common</a:t>
            </a:r>
            <a:r>
              <a:rPr dirty="0" sz="1800" spc="-2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filler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words.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1334" y="1393738"/>
            <a:ext cx="3783231" cy="15342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49837" y="3481185"/>
            <a:ext cx="3783486" cy="175692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50741" y="5409533"/>
            <a:ext cx="3772600" cy="69380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0746105" y="307720"/>
            <a:ext cx="1445260" cy="792480"/>
            <a:chOff x="10746105" y="307720"/>
            <a:chExt cx="1445260" cy="792480"/>
          </a:xfrm>
        </p:grpSpPr>
        <p:sp>
          <p:nvSpPr>
            <p:cNvPr id="9" name="object 9"/>
            <p:cNvSpPr/>
            <p:nvPr/>
          </p:nvSpPr>
          <p:spPr>
            <a:xfrm>
              <a:off x="10746105" y="307720"/>
              <a:ext cx="1445260" cy="792480"/>
            </a:xfrm>
            <a:custGeom>
              <a:avLst/>
              <a:gdLst/>
              <a:ahLst/>
              <a:cxnLst/>
              <a:rect l="l" t="t" r="r" b="b"/>
              <a:pathLst>
                <a:path w="1445259" h="792480">
                  <a:moveTo>
                    <a:pt x="1445133" y="0"/>
                  </a:moveTo>
                  <a:lnTo>
                    <a:pt x="396240" y="0"/>
                  </a:lnTo>
                  <a:lnTo>
                    <a:pt x="350033" y="2666"/>
                  </a:lnTo>
                  <a:lnTo>
                    <a:pt x="305390" y="10465"/>
                  </a:lnTo>
                  <a:lnTo>
                    <a:pt x="262611" y="23102"/>
                  </a:lnTo>
                  <a:lnTo>
                    <a:pt x="221990" y="40277"/>
                  </a:lnTo>
                  <a:lnTo>
                    <a:pt x="183827" y="61693"/>
                  </a:lnTo>
                  <a:lnTo>
                    <a:pt x="148418" y="87054"/>
                  </a:lnTo>
                  <a:lnTo>
                    <a:pt x="116062" y="116062"/>
                  </a:lnTo>
                  <a:lnTo>
                    <a:pt x="87054" y="148418"/>
                  </a:lnTo>
                  <a:lnTo>
                    <a:pt x="61693" y="183827"/>
                  </a:lnTo>
                  <a:lnTo>
                    <a:pt x="40277" y="221990"/>
                  </a:lnTo>
                  <a:lnTo>
                    <a:pt x="23102" y="262611"/>
                  </a:lnTo>
                  <a:lnTo>
                    <a:pt x="10465" y="305390"/>
                  </a:lnTo>
                  <a:lnTo>
                    <a:pt x="2666" y="350033"/>
                  </a:lnTo>
                  <a:lnTo>
                    <a:pt x="0" y="396239"/>
                  </a:lnTo>
                  <a:lnTo>
                    <a:pt x="2666" y="442445"/>
                  </a:lnTo>
                  <a:lnTo>
                    <a:pt x="10465" y="487082"/>
                  </a:lnTo>
                  <a:lnTo>
                    <a:pt x="23102" y="529853"/>
                  </a:lnTo>
                  <a:lnTo>
                    <a:pt x="40277" y="570464"/>
                  </a:lnTo>
                  <a:lnTo>
                    <a:pt x="61693" y="608615"/>
                  </a:lnTo>
                  <a:lnTo>
                    <a:pt x="87054" y="644011"/>
                  </a:lnTo>
                  <a:lnTo>
                    <a:pt x="116062" y="676354"/>
                  </a:lnTo>
                  <a:lnTo>
                    <a:pt x="148418" y="705348"/>
                  </a:lnTo>
                  <a:lnTo>
                    <a:pt x="183827" y="730696"/>
                  </a:lnTo>
                  <a:lnTo>
                    <a:pt x="221990" y="752101"/>
                  </a:lnTo>
                  <a:lnTo>
                    <a:pt x="262611" y="769265"/>
                  </a:lnTo>
                  <a:lnTo>
                    <a:pt x="305390" y="781894"/>
                  </a:lnTo>
                  <a:lnTo>
                    <a:pt x="350033" y="789688"/>
                  </a:lnTo>
                  <a:lnTo>
                    <a:pt x="396240" y="792352"/>
                  </a:lnTo>
                  <a:lnTo>
                    <a:pt x="1445133" y="792352"/>
                  </a:lnTo>
                  <a:lnTo>
                    <a:pt x="1445133" y="0"/>
                  </a:lnTo>
                  <a:close/>
                </a:path>
              </a:pathLst>
            </a:custGeom>
            <a:solidFill>
              <a:srgbClr val="F3E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339725" y="0"/>
                  </a:moveTo>
                  <a:lnTo>
                    <a:pt x="293609" y="3102"/>
                  </a:lnTo>
                  <a:lnTo>
                    <a:pt x="249384" y="12138"/>
                  </a:lnTo>
                  <a:lnTo>
                    <a:pt x="207454" y="26703"/>
                  </a:lnTo>
                  <a:lnTo>
                    <a:pt x="168223" y="46392"/>
                  </a:lnTo>
                  <a:lnTo>
                    <a:pt x="132094" y="70799"/>
                  </a:lnTo>
                  <a:lnTo>
                    <a:pt x="99472" y="99520"/>
                  </a:lnTo>
                  <a:lnTo>
                    <a:pt x="70761" y="132148"/>
                  </a:lnTo>
                  <a:lnTo>
                    <a:pt x="46364" y="168279"/>
                  </a:lnTo>
                  <a:lnTo>
                    <a:pt x="26685" y="207508"/>
                  </a:lnTo>
                  <a:lnTo>
                    <a:pt x="12129" y="249428"/>
                  </a:lnTo>
                  <a:lnTo>
                    <a:pt x="3099" y="293635"/>
                  </a:lnTo>
                  <a:lnTo>
                    <a:pt x="0" y="339725"/>
                  </a:lnTo>
                  <a:lnTo>
                    <a:pt x="3099" y="385814"/>
                  </a:lnTo>
                  <a:lnTo>
                    <a:pt x="12129" y="430021"/>
                  </a:lnTo>
                  <a:lnTo>
                    <a:pt x="26685" y="471941"/>
                  </a:lnTo>
                  <a:lnTo>
                    <a:pt x="46364" y="511170"/>
                  </a:lnTo>
                  <a:lnTo>
                    <a:pt x="70761" y="547301"/>
                  </a:lnTo>
                  <a:lnTo>
                    <a:pt x="99472" y="579929"/>
                  </a:lnTo>
                  <a:lnTo>
                    <a:pt x="132094" y="608650"/>
                  </a:lnTo>
                  <a:lnTo>
                    <a:pt x="168223" y="633057"/>
                  </a:lnTo>
                  <a:lnTo>
                    <a:pt x="207454" y="652746"/>
                  </a:lnTo>
                  <a:lnTo>
                    <a:pt x="249384" y="667311"/>
                  </a:lnTo>
                  <a:lnTo>
                    <a:pt x="293609" y="676347"/>
                  </a:lnTo>
                  <a:lnTo>
                    <a:pt x="339725" y="679450"/>
                  </a:lnTo>
                  <a:lnTo>
                    <a:pt x="385811" y="676347"/>
                  </a:lnTo>
                  <a:lnTo>
                    <a:pt x="430012" y="667311"/>
                  </a:lnTo>
                  <a:lnTo>
                    <a:pt x="471922" y="652746"/>
                  </a:lnTo>
                  <a:lnTo>
                    <a:pt x="511137" y="633057"/>
                  </a:lnTo>
                  <a:lnTo>
                    <a:pt x="547253" y="608650"/>
                  </a:lnTo>
                  <a:lnTo>
                    <a:pt x="579866" y="579929"/>
                  </a:lnTo>
                  <a:lnTo>
                    <a:pt x="608570" y="547301"/>
                  </a:lnTo>
                  <a:lnTo>
                    <a:pt x="632963" y="511170"/>
                  </a:lnTo>
                  <a:lnTo>
                    <a:pt x="652639" y="471941"/>
                  </a:lnTo>
                  <a:lnTo>
                    <a:pt x="667193" y="430021"/>
                  </a:lnTo>
                  <a:lnTo>
                    <a:pt x="676223" y="385814"/>
                  </a:lnTo>
                  <a:lnTo>
                    <a:pt x="679323" y="339725"/>
                  </a:lnTo>
                  <a:lnTo>
                    <a:pt x="676223" y="293635"/>
                  </a:lnTo>
                  <a:lnTo>
                    <a:pt x="667193" y="249428"/>
                  </a:lnTo>
                  <a:lnTo>
                    <a:pt x="652639" y="207508"/>
                  </a:lnTo>
                  <a:lnTo>
                    <a:pt x="632963" y="168279"/>
                  </a:lnTo>
                  <a:lnTo>
                    <a:pt x="608570" y="132148"/>
                  </a:lnTo>
                  <a:lnTo>
                    <a:pt x="579866" y="99520"/>
                  </a:lnTo>
                  <a:lnTo>
                    <a:pt x="547253" y="70799"/>
                  </a:lnTo>
                  <a:lnTo>
                    <a:pt x="511137" y="46392"/>
                  </a:lnTo>
                  <a:lnTo>
                    <a:pt x="471922" y="26703"/>
                  </a:lnTo>
                  <a:lnTo>
                    <a:pt x="430012" y="12138"/>
                  </a:lnTo>
                  <a:lnTo>
                    <a:pt x="385811" y="3102"/>
                  </a:lnTo>
                  <a:lnTo>
                    <a:pt x="33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0" y="339725"/>
                  </a:moveTo>
                  <a:lnTo>
                    <a:pt x="3099" y="293635"/>
                  </a:lnTo>
                  <a:lnTo>
                    <a:pt x="12129" y="249428"/>
                  </a:lnTo>
                  <a:lnTo>
                    <a:pt x="26685" y="207508"/>
                  </a:lnTo>
                  <a:lnTo>
                    <a:pt x="46364" y="168279"/>
                  </a:lnTo>
                  <a:lnTo>
                    <a:pt x="70761" y="132148"/>
                  </a:lnTo>
                  <a:lnTo>
                    <a:pt x="99472" y="99520"/>
                  </a:lnTo>
                  <a:lnTo>
                    <a:pt x="132094" y="70799"/>
                  </a:lnTo>
                  <a:lnTo>
                    <a:pt x="168223" y="46392"/>
                  </a:lnTo>
                  <a:lnTo>
                    <a:pt x="207454" y="26703"/>
                  </a:lnTo>
                  <a:lnTo>
                    <a:pt x="249384" y="12138"/>
                  </a:lnTo>
                  <a:lnTo>
                    <a:pt x="293609" y="3102"/>
                  </a:lnTo>
                  <a:lnTo>
                    <a:pt x="339725" y="0"/>
                  </a:lnTo>
                  <a:lnTo>
                    <a:pt x="385811" y="3102"/>
                  </a:lnTo>
                  <a:lnTo>
                    <a:pt x="430012" y="12138"/>
                  </a:lnTo>
                  <a:lnTo>
                    <a:pt x="471922" y="26703"/>
                  </a:lnTo>
                  <a:lnTo>
                    <a:pt x="511137" y="46392"/>
                  </a:lnTo>
                  <a:lnTo>
                    <a:pt x="547253" y="70799"/>
                  </a:lnTo>
                  <a:lnTo>
                    <a:pt x="579866" y="99520"/>
                  </a:lnTo>
                  <a:lnTo>
                    <a:pt x="608570" y="132148"/>
                  </a:lnTo>
                  <a:lnTo>
                    <a:pt x="632963" y="168279"/>
                  </a:lnTo>
                  <a:lnTo>
                    <a:pt x="652639" y="207508"/>
                  </a:lnTo>
                  <a:lnTo>
                    <a:pt x="667193" y="249428"/>
                  </a:lnTo>
                  <a:lnTo>
                    <a:pt x="676223" y="293635"/>
                  </a:lnTo>
                  <a:lnTo>
                    <a:pt x="679323" y="339725"/>
                  </a:lnTo>
                  <a:lnTo>
                    <a:pt x="676223" y="385814"/>
                  </a:lnTo>
                  <a:lnTo>
                    <a:pt x="667193" y="430021"/>
                  </a:lnTo>
                  <a:lnTo>
                    <a:pt x="652639" y="471941"/>
                  </a:lnTo>
                  <a:lnTo>
                    <a:pt x="632963" y="511170"/>
                  </a:lnTo>
                  <a:lnTo>
                    <a:pt x="608570" y="547301"/>
                  </a:lnTo>
                  <a:lnTo>
                    <a:pt x="579866" y="579929"/>
                  </a:lnTo>
                  <a:lnTo>
                    <a:pt x="547253" y="608650"/>
                  </a:lnTo>
                  <a:lnTo>
                    <a:pt x="511137" y="633057"/>
                  </a:lnTo>
                  <a:lnTo>
                    <a:pt x="471922" y="652746"/>
                  </a:lnTo>
                  <a:lnTo>
                    <a:pt x="430012" y="667311"/>
                  </a:lnTo>
                  <a:lnTo>
                    <a:pt x="385811" y="676347"/>
                  </a:lnTo>
                  <a:lnTo>
                    <a:pt x="339725" y="679450"/>
                  </a:lnTo>
                  <a:lnTo>
                    <a:pt x="293609" y="676347"/>
                  </a:lnTo>
                  <a:lnTo>
                    <a:pt x="249384" y="667311"/>
                  </a:lnTo>
                  <a:lnTo>
                    <a:pt x="207454" y="652746"/>
                  </a:lnTo>
                  <a:lnTo>
                    <a:pt x="168223" y="633057"/>
                  </a:lnTo>
                  <a:lnTo>
                    <a:pt x="132094" y="608650"/>
                  </a:lnTo>
                  <a:lnTo>
                    <a:pt x="99472" y="579929"/>
                  </a:lnTo>
                  <a:lnTo>
                    <a:pt x="70761" y="547301"/>
                  </a:lnTo>
                  <a:lnTo>
                    <a:pt x="46364" y="511170"/>
                  </a:lnTo>
                  <a:lnTo>
                    <a:pt x="26685" y="471941"/>
                  </a:lnTo>
                  <a:lnTo>
                    <a:pt x="12129" y="430021"/>
                  </a:lnTo>
                  <a:lnTo>
                    <a:pt x="3099" y="385814"/>
                  </a:lnTo>
                  <a:lnTo>
                    <a:pt x="0" y="339725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91901" y="473024"/>
              <a:ext cx="531164" cy="531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1302842"/>
            <a:ext cx="1607185" cy="100076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Content </a:t>
            </a:r>
            <a:r>
              <a:rPr dirty="0" sz="3200" spc="-45">
                <a:solidFill>
                  <a:srgbClr val="6F2473"/>
                </a:solidFill>
                <a:latin typeface="Segoe UI"/>
                <a:cs typeface="Segoe UI"/>
              </a:rPr>
              <a:t> </a:t>
            </a:r>
            <a:r>
              <a:rPr dirty="0" sz="3200" spc="-45">
                <a:solidFill>
                  <a:srgbClr val="6F2473"/>
                </a:solidFill>
                <a:latin typeface="Segoe UI"/>
                <a:cs typeface="Segoe UI"/>
              </a:rPr>
              <a:t>fee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d</a:t>
            </a:r>
            <a:r>
              <a:rPr dirty="0" sz="3200" spc="-85">
                <a:solidFill>
                  <a:srgbClr val="6F2473"/>
                </a:solidFill>
                <a:latin typeface="Segoe UI"/>
                <a:cs typeface="Segoe UI"/>
              </a:rPr>
              <a:t>b</a:t>
            </a:r>
            <a:r>
              <a:rPr dirty="0" sz="3200" spc="-60">
                <a:solidFill>
                  <a:srgbClr val="6F2473"/>
                </a:solidFill>
                <a:latin typeface="Segoe UI"/>
                <a:cs typeface="Segoe UI"/>
              </a:rPr>
              <a:t>a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c</a:t>
            </a:r>
            <a:r>
              <a:rPr dirty="0" sz="3200">
                <a:solidFill>
                  <a:srgbClr val="6F2473"/>
                </a:solidFill>
                <a:latin typeface="Segoe UI"/>
                <a:cs typeface="Segoe UI"/>
              </a:rPr>
              <a:t>k</a:t>
            </a:r>
            <a:endParaRPr sz="32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2909" y="1399159"/>
            <a:ext cx="3761740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10" b="1">
                <a:latin typeface="Segoe UI"/>
                <a:cs typeface="Segoe UI"/>
              </a:rPr>
              <a:t>Repetitive </a:t>
            </a:r>
            <a:r>
              <a:rPr dirty="0" sz="1800" b="1">
                <a:latin typeface="Segoe UI"/>
                <a:cs typeface="Segoe UI"/>
              </a:rPr>
              <a:t>language</a:t>
            </a:r>
            <a:r>
              <a:rPr dirty="0" sz="1800">
                <a:latin typeface="Segoe UI"/>
                <a:cs typeface="Segoe UI"/>
              </a:rPr>
              <a:t>: </a:t>
            </a:r>
            <a:r>
              <a:rPr dirty="0" sz="1800" spc="-10">
                <a:latin typeface="Segoe UI"/>
                <a:cs typeface="Segoe UI"/>
              </a:rPr>
              <a:t>Reusing </a:t>
            </a:r>
            <a:r>
              <a:rPr dirty="0" sz="1800">
                <a:latin typeface="Segoe UI"/>
                <a:cs typeface="Segoe UI"/>
              </a:rPr>
              <a:t>the 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same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crutch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words</a:t>
            </a:r>
            <a:r>
              <a:rPr dirty="0" sz="1800" spc="-2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too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many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times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can </a:t>
            </a:r>
            <a:r>
              <a:rPr dirty="0" sz="1800">
                <a:latin typeface="Segoe UI"/>
                <a:cs typeface="Segoe UI"/>
              </a:rPr>
              <a:t>be </a:t>
            </a:r>
            <a:r>
              <a:rPr dirty="0" sz="1800" spc="-5">
                <a:latin typeface="Segoe UI"/>
                <a:cs typeface="Segoe UI"/>
              </a:rPr>
              <a:t>distracting </a:t>
            </a:r>
            <a:r>
              <a:rPr dirty="0" sz="1800" spc="-10">
                <a:latin typeface="Segoe UI"/>
                <a:cs typeface="Segoe UI"/>
              </a:rPr>
              <a:t>to </a:t>
            </a:r>
            <a:r>
              <a:rPr dirty="0" sz="1800">
                <a:latin typeface="Segoe UI"/>
                <a:cs typeface="Segoe UI"/>
              </a:rPr>
              <a:t>an </a:t>
            </a:r>
            <a:r>
              <a:rPr dirty="0" sz="1800" spc="-5">
                <a:latin typeface="Segoe UI"/>
                <a:cs typeface="Segoe UI"/>
              </a:rPr>
              <a:t>audience.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Repetitive </a:t>
            </a:r>
            <a:r>
              <a:rPr dirty="0" sz="1800" spc="-5">
                <a:latin typeface="Segoe UI"/>
                <a:cs typeface="Segoe UI"/>
              </a:rPr>
              <a:t>language </a:t>
            </a:r>
            <a:r>
              <a:rPr dirty="0" sz="1800" spc="-10">
                <a:latin typeface="Segoe UI"/>
                <a:cs typeface="Segoe UI"/>
              </a:rPr>
              <a:t>feedback </a:t>
            </a:r>
            <a:r>
              <a:rPr dirty="0" sz="1800" spc="-5">
                <a:latin typeface="Segoe UI"/>
                <a:cs typeface="Segoe UI"/>
              </a:rPr>
              <a:t> suggests </a:t>
            </a:r>
            <a:r>
              <a:rPr dirty="0" sz="1800" spc="-10">
                <a:latin typeface="Segoe UI"/>
                <a:cs typeface="Segoe UI"/>
              </a:rPr>
              <a:t>alternatives to </a:t>
            </a:r>
            <a:r>
              <a:rPr dirty="0" sz="1800" spc="-5">
                <a:latin typeface="Segoe UI"/>
                <a:cs typeface="Segoe UI"/>
              </a:rPr>
              <a:t>students </a:t>
            </a:r>
            <a:r>
              <a:rPr dirty="0" sz="1800">
                <a:latin typeface="Segoe UI"/>
                <a:cs typeface="Segoe UI"/>
              </a:rPr>
              <a:t> who </a:t>
            </a:r>
            <a:r>
              <a:rPr dirty="0" sz="1800" spc="-15">
                <a:latin typeface="Segoe UI"/>
                <a:cs typeface="Segoe UI"/>
              </a:rPr>
              <a:t>are </a:t>
            </a:r>
            <a:r>
              <a:rPr dirty="0" sz="1800" spc="-10">
                <a:latin typeface="Segoe UI"/>
                <a:cs typeface="Segoe UI"/>
              </a:rPr>
              <a:t>relying </a:t>
            </a:r>
            <a:r>
              <a:rPr dirty="0" sz="1800" spc="-5">
                <a:latin typeface="Segoe UI"/>
                <a:cs typeface="Segoe UI"/>
              </a:rPr>
              <a:t>too much </a:t>
            </a:r>
            <a:r>
              <a:rPr dirty="0" sz="1800">
                <a:latin typeface="Segoe UI"/>
                <a:cs typeface="Segoe UI"/>
              </a:rPr>
              <a:t>on one 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word.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2909" y="3704082"/>
            <a:ext cx="375539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149225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5" b="1">
                <a:latin typeface="Segoe UI"/>
                <a:cs typeface="Segoe UI"/>
              </a:rPr>
              <a:t>Sensitive</a:t>
            </a:r>
            <a:r>
              <a:rPr dirty="0" sz="1800" spc="-30" b="1">
                <a:latin typeface="Segoe UI"/>
                <a:cs typeface="Segoe UI"/>
              </a:rPr>
              <a:t> </a:t>
            </a:r>
            <a:r>
              <a:rPr dirty="0" sz="1800" spc="-5" b="1">
                <a:latin typeface="Segoe UI"/>
                <a:cs typeface="Segoe UI"/>
              </a:rPr>
              <a:t>phrases</a:t>
            </a:r>
            <a:r>
              <a:rPr dirty="0" sz="1800" spc="-5">
                <a:latin typeface="Segoe UI"/>
                <a:cs typeface="Segoe UI"/>
              </a:rPr>
              <a:t>:</a:t>
            </a:r>
            <a:r>
              <a:rPr dirty="0" sz="1800" spc="-4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Using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profane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or </a:t>
            </a:r>
            <a:r>
              <a:rPr dirty="0" sz="1800" spc="-10">
                <a:latin typeface="Segoe UI"/>
                <a:cs typeface="Segoe UI"/>
              </a:rPr>
              <a:t>insensitive </a:t>
            </a:r>
            <a:r>
              <a:rPr dirty="0" sz="1800" spc="-5">
                <a:latin typeface="Segoe UI"/>
                <a:cs typeface="Segoe UI"/>
              </a:rPr>
              <a:t>language can also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distract </a:t>
            </a:r>
            <a:r>
              <a:rPr dirty="0" sz="1800" spc="-10">
                <a:latin typeface="Segoe UI"/>
                <a:cs typeface="Segoe UI"/>
              </a:rPr>
              <a:t>from </a:t>
            </a:r>
            <a:r>
              <a:rPr dirty="0" sz="1800">
                <a:latin typeface="Segoe UI"/>
                <a:cs typeface="Segoe UI"/>
              </a:rPr>
              <a:t>the </a:t>
            </a:r>
            <a:r>
              <a:rPr dirty="0" sz="1800" spc="-10">
                <a:latin typeface="Segoe UI"/>
                <a:cs typeface="Segoe UI"/>
              </a:rPr>
              <a:t>speaker’s </a:t>
            </a:r>
            <a:r>
              <a:rPr dirty="0" sz="1800" spc="-5">
                <a:latin typeface="Segoe UI"/>
                <a:cs typeface="Segoe UI"/>
              </a:rPr>
              <a:t>main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point.</a:t>
            </a:r>
            <a:r>
              <a:rPr dirty="0" sz="1800" spc="-10">
                <a:latin typeface="Segoe UI"/>
                <a:cs typeface="Segoe UI"/>
              </a:rPr>
              <a:t> Sensitive </a:t>
            </a:r>
            <a:r>
              <a:rPr dirty="0" sz="1800" spc="-5">
                <a:latin typeface="Segoe UI"/>
                <a:cs typeface="Segoe UI"/>
              </a:rPr>
              <a:t>phrases</a:t>
            </a:r>
            <a:r>
              <a:rPr dirty="0" sz="1800" spc="-10">
                <a:latin typeface="Segoe UI"/>
                <a:cs typeface="Segoe UI"/>
              </a:rPr>
              <a:t> feedback</a:t>
            </a:r>
            <a:endParaRPr sz="1800">
              <a:latin typeface="Segoe UI"/>
              <a:cs typeface="Segoe UI"/>
            </a:endParaRPr>
          </a:p>
          <a:p>
            <a:pPr marL="241300" marR="5080">
              <a:lnSpc>
                <a:spcPct val="100000"/>
              </a:lnSpc>
            </a:pPr>
            <a:r>
              <a:rPr dirty="0" sz="1800" spc="-25">
                <a:latin typeface="Segoe UI"/>
                <a:cs typeface="Segoe UI"/>
              </a:rPr>
              <a:t>let’s</a:t>
            </a:r>
            <a:r>
              <a:rPr dirty="0" sz="1800" spc="-5">
                <a:latin typeface="Segoe UI"/>
                <a:cs typeface="Segoe UI"/>
              </a:rPr>
              <a:t> students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know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when</a:t>
            </a:r>
            <a:r>
              <a:rPr dirty="0" sz="1800" spc="-4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they</a:t>
            </a:r>
            <a:r>
              <a:rPr dirty="0" sz="1800" spc="-1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may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have accidentally made </a:t>
            </a:r>
            <a:r>
              <a:rPr dirty="0" sz="1800">
                <a:latin typeface="Segoe UI"/>
                <a:cs typeface="Segoe UI"/>
              </a:rPr>
              <a:t>a </a:t>
            </a:r>
            <a:r>
              <a:rPr dirty="0" sz="1800" spc="-10">
                <a:latin typeface="Segoe UI"/>
                <a:cs typeface="Segoe UI"/>
              </a:rPr>
              <a:t>profane </a:t>
            </a:r>
            <a:r>
              <a:rPr dirty="0" sz="1800" spc="-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or </a:t>
            </a:r>
            <a:r>
              <a:rPr dirty="0" sz="1800" spc="-10">
                <a:latin typeface="Segoe UI"/>
                <a:cs typeface="Segoe UI"/>
              </a:rPr>
              <a:t>insensitive remark </a:t>
            </a:r>
            <a:r>
              <a:rPr dirty="0" sz="1800">
                <a:latin typeface="Segoe UI"/>
                <a:cs typeface="Segoe UI"/>
              </a:rPr>
              <a:t>and </a:t>
            </a:r>
            <a:r>
              <a:rPr dirty="0" sz="1800" spc="-10">
                <a:latin typeface="Segoe UI"/>
                <a:cs typeface="Segoe UI"/>
              </a:rPr>
              <a:t>provides </a:t>
            </a:r>
            <a:r>
              <a:rPr dirty="0" sz="1800" spc="-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alternatives.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068" y="3710934"/>
            <a:ext cx="3771206" cy="154572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32827" y="1414944"/>
            <a:ext cx="3756451" cy="7150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746105" y="307720"/>
            <a:ext cx="1445260" cy="792480"/>
            <a:chOff x="10746105" y="307720"/>
            <a:chExt cx="1445260" cy="792480"/>
          </a:xfrm>
        </p:grpSpPr>
        <p:sp>
          <p:nvSpPr>
            <p:cNvPr id="8" name="object 8"/>
            <p:cNvSpPr/>
            <p:nvPr/>
          </p:nvSpPr>
          <p:spPr>
            <a:xfrm>
              <a:off x="10746105" y="307720"/>
              <a:ext cx="1445260" cy="792480"/>
            </a:xfrm>
            <a:custGeom>
              <a:avLst/>
              <a:gdLst/>
              <a:ahLst/>
              <a:cxnLst/>
              <a:rect l="l" t="t" r="r" b="b"/>
              <a:pathLst>
                <a:path w="1445259" h="792480">
                  <a:moveTo>
                    <a:pt x="1445133" y="0"/>
                  </a:moveTo>
                  <a:lnTo>
                    <a:pt x="396240" y="0"/>
                  </a:lnTo>
                  <a:lnTo>
                    <a:pt x="350033" y="2666"/>
                  </a:lnTo>
                  <a:lnTo>
                    <a:pt x="305390" y="10465"/>
                  </a:lnTo>
                  <a:lnTo>
                    <a:pt x="262611" y="23102"/>
                  </a:lnTo>
                  <a:lnTo>
                    <a:pt x="221990" y="40277"/>
                  </a:lnTo>
                  <a:lnTo>
                    <a:pt x="183827" y="61693"/>
                  </a:lnTo>
                  <a:lnTo>
                    <a:pt x="148418" y="87054"/>
                  </a:lnTo>
                  <a:lnTo>
                    <a:pt x="116062" y="116062"/>
                  </a:lnTo>
                  <a:lnTo>
                    <a:pt x="87054" y="148418"/>
                  </a:lnTo>
                  <a:lnTo>
                    <a:pt x="61693" y="183827"/>
                  </a:lnTo>
                  <a:lnTo>
                    <a:pt x="40277" y="221990"/>
                  </a:lnTo>
                  <a:lnTo>
                    <a:pt x="23102" y="262611"/>
                  </a:lnTo>
                  <a:lnTo>
                    <a:pt x="10465" y="305390"/>
                  </a:lnTo>
                  <a:lnTo>
                    <a:pt x="2666" y="350033"/>
                  </a:lnTo>
                  <a:lnTo>
                    <a:pt x="0" y="396239"/>
                  </a:lnTo>
                  <a:lnTo>
                    <a:pt x="2666" y="442445"/>
                  </a:lnTo>
                  <a:lnTo>
                    <a:pt x="10465" y="487082"/>
                  </a:lnTo>
                  <a:lnTo>
                    <a:pt x="23102" y="529853"/>
                  </a:lnTo>
                  <a:lnTo>
                    <a:pt x="40277" y="570464"/>
                  </a:lnTo>
                  <a:lnTo>
                    <a:pt x="61693" y="608615"/>
                  </a:lnTo>
                  <a:lnTo>
                    <a:pt x="87054" y="644011"/>
                  </a:lnTo>
                  <a:lnTo>
                    <a:pt x="116062" y="676354"/>
                  </a:lnTo>
                  <a:lnTo>
                    <a:pt x="148418" y="705348"/>
                  </a:lnTo>
                  <a:lnTo>
                    <a:pt x="183827" y="730696"/>
                  </a:lnTo>
                  <a:lnTo>
                    <a:pt x="221990" y="752101"/>
                  </a:lnTo>
                  <a:lnTo>
                    <a:pt x="262611" y="769265"/>
                  </a:lnTo>
                  <a:lnTo>
                    <a:pt x="305390" y="781894"/>
                  </a:lnTo>
                  <a:lnTo>
                    <a:pt x="350033" y="789688"/>
                  </a:lnTo>
                  <a:lnTo>
                    <a:pt x="396240" y="792352"/>
                  </a:lnTo>
                  <a:lnTo>
                    <a:pt x="1445133" y="792352"/>
                  </a:lnTo>
                  <a:lnTo>
                    <a:pt x="1445133" y="0"/>
                  </a:lnTo>
                  <a:close/>
                </a:path>
              </a:pathLst>
            </a:custGeom>
            <a:solidFill>
              <a:srgbClr val="F3E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339725" y="0"/>
                  </a:moveTo>
                  <a:lnTo>
                    <a:pt x="293609" y="3102"/>
                  </a:lnTo>
                  <a:lnTo>
                    <a:pt x="249384" y="12138"/>
                  </a:lnTo>
                  <a:lnTo>
                    <a:pt x="207454" y="26703"/>
                  </a:lnTo>
                  <a:lnTo>
                    <a:pt x="168223" y="46392"/>
                  </a:lnTo>
                  <a:lnTo>
                    <a:pt x="132094" y="70799"/>
                  </a:lnTo>
                  <a:lnTo>
                    <a:pt x="99472" y="99520"/>
                  </a:lnTo>
                  <a:lnTo>
                    <a:pt x="70761" y="132148"/>
                  </a:lnTo>
                  <a:lnTo>
                    <a:pt x="46364" y="168279"/>
                  </a:lnTo>
                  <a:lnTo>
                    <a:pt x="26685" y="207508"/>
                  </a:lnTo>
                  <a:lnTo>
                    <a:pt x="12129" y="249428"/>
                  </a:lnTo>
                  <a:lnTo>
                    <a:pt x="3099" y="293635"/>
                  </a:lnTo>
                  <a:lnTo>
                    <a:pt x="0" y="339725"/>
                  </a:lnTo>
                  <a:lnTo>
                    <a:pt x="3099" y="385814"/>
                  </a:lnTo>
                  <a:lnTo>
                    <a:pt x="12129" y="430021"/>
                  </a:lnTo>
                  <a:lnTo>
                    <a:pt x="26685" y="471941"/>
                  </a:lnTo>
                  <a:lnTo>
                    <a:pt x="46364" y="511170"/>
                  </a:lnTo>
                  <a:lnTo>
                    <a:pt x="70761" y="547301"/>
                  </a:lnTo>
                  <a:lnTo>
                    <a:pt x="99472" y="579929"/>
                  </a:lnTo>
                  <a:lnTo>
                    <a:pt x="132094" y="608650"/>
                  </a:lnTo>
                  <a:lnTo>
                    <a:pt x="168223" y="633057"/>
                  </a:lnTo>
                  <a:lnTo>
                    <a:pt x="207454" y="652746"/>
                  </a:lnTo>
                  <a:lnTo>
                    <a:pt x="249384" y="667311"/>
                  </a:lnTo>
                  <a:lnTo>
                    <a:pt x="293609" y="676347"/>
                  </a:lnTo>
                  <a:lnTo>
                    <a:pt x="339725" y="679450"/>
                  </a:lnTo>
                  <a:lnTo>
                    <a:pt x="385811" y="676347"/>
                  </a:lnTo>
                  <a:lnTo>
                    <a:pt x="430012" y="667311"/>
                  </a:lnTo>
                  <a:lnTo>
                    <a:pt x="471922" y="652746"/>
                  </a:lnTo>
                  <a:lnTo>
                    <a:pt x="511137" y="633057"/>
                  </a:lnTo>
                  <a:lnTo>
                    <a:pt x="547253" y="608650"/>
                  </a:lnTo>
                  <a:lnTo>
                    <a:pt x="579866" y="579929"/>
                  </a:lnTo>
                  <a:lnTo>
                    <a:pt x="608570" y="547301"/>
                  </a:lnTo>
                  <a:lnTo>
                    <a:pt x="632963" y="511170"/>
                  </a:lnTo>
                  <a:lnTo>
                    <a:pt x="652639" y="471941"/>
                  </a:lnTo>
                  <a:lnTo>
                    <a:pt x="667193" y="430021"/>
                  </a:lnTo>
                  <a:lnTo>
                    <a:pt x="676223" y="385814"/>
                  </a:lnTo>
                  <a:lnTo>
                    <a:pt x="679323" y="339725"/>
                  </a:lnTo>
                  <a:lnTo>
                    <a:pt x="676223" y="293635"/>
                  </a:lnTo>
                  <a:lnTo>
                    <a:pt x="667193" y="249428"/>
                  </a:lnTo>
                  <a:lnTo>
                    <a:pt x="652639" y="207508"/>
                  </a:lnTo>
                  <a:lnTo>
                    <a:pt x="632963" y="168279"/>
                  </a:lnTo>
                  <a:lnTo>
                    <a:pt x="608570" y="132148"/>
                  </a:lnTo>
                  <a:lnTo>
                    <a:pt x="579866" y="99520"/>
                  </a:lnTo>
                  <a:lnTo>
                    <a:pt x="547253" y="70799"/>
                  </a:lnTo>
                  <a:lnTo>
                    <a:pt x="511137" y="46392"/>
                  </a:lnTo>
                  <a:lnTo>
                    <a:pt x="471922" y="26703"/>
                  </a:lnTo>
                  <a:lnTo>
                    <a:pt x="430012" y="12138"/>
                  </a:lnTo>
                  <a:lnTo>
                    <a:pt x="385811" y="3102"/>
                  </a:lnTo>
                  <a:lnTo>
                    <a:pt x="33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0" y="339725"/>
                  </a:moveTo>
                  <a:lnTo>
                    <a:pt x="3099" y="293635"/>
                  </a:lnTo>
                  <a:lnTo>
                    <a:pt x="12129" y="249428"/>
                  </a:lnTo>
                  <a:lnTo>
                    <a:pt x="26685" y="207508"/>
                  </a:lnTo>
                  <a:lnTo>
                    <a:pt x="46364" y="168279"/>
                  </a:lnTo>
                  <a:lnTo>
                    <a:pt x="70761" y="132148"/>
                  </a:lnTo>
                  <a:lnTo>
                    <a:pt x="99472" y="99520"/>
                  </a:lnTo>
                  <a:lnTo>
                    <a:pt x="132094" y="70799"/>
                  </a:lnTo>
                  <a:lnTo>
                    <a:pt x="168223" y="46392"/>
                  </a:lnTo>
                  <a:lnTo>
                    <a:pt x="207454" y="26703"/>
                  </a:lnTo>
                  <a:lnTo>
                    <a:pt x="249384" y="12138"/>
                  </a:lnTo>
                  <a:lnTo>
                    <a:pt x="293609" y="3102"/>
                  </a:lnTo>
                  <a:lnTo>
                    <a:pt x="339725" y="0"/>
                  </a:lnTo>
                  <a:lnTo>
                    <a:pt x="385811" y="3102"/>
                  </a:lnTo>
                  <a:lnTo>
                    <a:pt x="430012" y="12138"/>
                  </a:lnTo>
                  <a:lnTo>
                    <a:pt x="471922" y="26703"/>
                  </a:lnTo>
                  <a:lnTo>
                    <a:pt x="511137" y="46392"/>
                  </a:lnTo>
                  <a:lnTo>
                    <a:pt x="547253" y="70799"/>
                  </a:lnTo>
                  <a:lnTo>
                    <a:pt x="579866" y="99520"/>
                  </a:lnTo>
                  <a:lnTo>
                    <a:pt x="608570" y="132148"/>
                  </a:lnTo>
                  <a:lnTo>
                    <a:pt x="632963" y="168279"/>
                  </a:lnTo>
                  <a:lnTo>
                    <a:pt x="652639" y="207508"/>
                  </a:lnTo>
                  <a:lnTo>
                    <a:pt x="667193" y="249428"/>
                  </a:lnTo>
                  <a:lnTo>
                    <a:pt x="676223" y="293635"/>
                  </a:lnTo>
                  <a:lnTo>
                    <a:pt x="679323" y="339725"/>
                  </a:lnTo>
                  <a:lnTo>
                    <a:pt x="676223" y="385814"/>
                  </a:lnTo>
                  <a:lnTo>
                    <a:pt x="667193" y="430021"/>
                  </a:lnTo>
                  <a:lnTo>
                    <a:pt x="652639" y="471941"/>
                  </a:lnTo>
                  <a:lnTo>
                    <a:pt x="632963" y="511170"/>
                  </a:lnTo>
                  <a:lnTo>
                    <a:pt x="608570" y="547301"/>
                  </a:lnTo>
                  <a:lnTo>
                    <a:pt x="579866" y="579929"/>
                  </a:lnTo>
                  <a:lnTo>
                    <a:pt x="547253" y="608650"/>
                  </a:lnTo>
                  <a:lnTo>
                    <a:pt x="511137" y="633057"/>
                  </a:lnTo>
                  <a:lnTo>
                    <a:pt x="471922" y="652746"/>
                  </a:lnTo>
                  <a:lnTo>
                    <a:pt x="430012" y="667311"/>
                  </a:lnTo>
                  <a:lnTo>
                    <a:pt x="385811" y="676347"/>
                  </a:lnTo>
                  <a:lnTo>
                    <a:pt x="339725" y="679450"/>
                  </a:lnTo>
                  <a:lnTo>
                    <a:pt x="293609" y="676347"/>
                  </a:lnTo>
                  <a:lnTo>
                    <a:pt x="249384" y="667311"/>
                  </a:lnTo>
                  <a:lnTo>
                    <a:pt x="207454" y="652746"/>
                  </a:lnTo>
                  <a:lnTo>
                    <a:pt x="168223" y="633057"/>
                  </a:lnTo>
                  <a:lnTo>
                    <a:pt x="132094" y="608650"/>
                  </a:lnTo>
                  <a:lnTo>
                    <a:pt x="99472" y="579929"/>
                  </a:lnTo>
                  <a:lnTo>
                    <a:pt x="70761" y="547301"/>
                  </a:lnTo>
                  <a:lnTo>
                    <a:pt x="46364" y="511170"/>
                  </a:lnTo>
                  <a:lnTo>
                    <a:pt x="26685" y="471941"/>
                  </a:lnTo>
                  <a:lnTo>
                    <a:pt x="12129" y="430021"/>
                  </a:lnTo>
                  <a:lnTo>
                    <a:pt x="3099" y="385814"/>
                  </a:lnTo>
                  <a:lnTo>
                    <a:pt x="0" y="339725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91901" y="473024"/>
              <a:ext cx="531164" cy="531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8819" y="1302842"/>
            <a:ext cx="2236470" cy="148844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45">
                <a:solidFill>
                  <a:srgbClr val="6F2473"/>
                </a:solidFill>
                <a:latin typeface="Segoe UI"/>
                <a:cs typeface="Segoe UI"/>
              </a:rPr>
              <a:t>Audience </a:t>
            </a:r>
            <a:r>
              <a:rPr dirty="0" sz="3200" spc="-40">
                <a:solidFill>
                  <a:srgbClr val="6F2473"/>
                </a:solidFill>
                <a:latin typeface="Segoe UI"/>
                <a:cs typeface="Segoe UI"/>
              </a:rPr>
              <a:t> </a:t>
            </a: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En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g</a:t>
            </a: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a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g</a:t>
            </a:r>
            <a:r>
              <a:rPr dirty="0" sz="3200" spc="-45">
                <a:solidFill>
                  <a:srgbClr val="6F2473"/>
                </a:solidFill>
                <a:latin typeface="Segoe UI"/>
                <a:cs typeface="Segoe UI"/>
              </a:rPr>
              <a:t>e</a:t>
            </a: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m</a:t>
            </a:r>
            <a:r>
              <a:rPr dirty="0" sz="3200" spc="-55">
                <a:solidFill>
                  <a:srgbClr val="6F2473"/>
                </a:solidFill>
                <a:latin typeface="Segoe UI"/>
                <a:cs typeface="Segoe UI"/>
              </a:rPr>
              <a:t>e</a:t>
            </a: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n</a:t>
            </a:r>
            <a:r>
              <a:rPr dirty="0" sz="3200">
                <a:solidFill>
                  <a:srgbClr val="6F2473"/>
                </a:solidFill>
                <a:latin typeface="Segoe UI"/>
                <a:cs typeface="Segoe UI"/>
              </a:rPr>
              <a:t>t  </a:t>
            </a:r>
            <a:r>
              <a:rPr dirty="0" sz="3200" spc="-50">
                <a:solidFill>
                  <a:srgbClr val="6F2473"/>
                </a:solidFill>
                <a:latin typeface="Segoe UI"/>
                <a:cs typeface="Segoe UI"/>
              </a:rPr>
              <a:t>Feedback</a:t>
            </a:r>
            <a:endParaRPr sz="3200">
              <a:latin typeface="Segoe UI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62909" y="1399159"/>
            <a:ext cx="364807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5" b="1">
                <a:latin typeface="Segoe UI"/>
                <a:cs typeface="Segoe UI"/>
              </a:rPr>
              <a:t>Body language: Eye contact </a:t>
            </a:r>
            <a:r>
              <a:rPr dirty="0" sz="1800" spc="-5">
                <a:latin typeface="Segoe UI"/>
                <a:cs typeface="Segoe UI"/>
              </a:rPr>
              <a:t>Eye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contact can help enhance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audience engagement </a:t>
            </a:r>
            <a:r>
              <a:rPr dirty="0" sz="1800">
                <a:latin typeface="Segoe UI"/>
                <a:cs typeface="Segoe UI"/>
              </a:rPr>
              <a:t>and </a:t>
            </a:r>
            <a:r>
              <a:rPr dirty="0" sz="1800" spc="-5">
                <a:latin typeface="Segoe UI"/>
                <a:cs typeface="Segoe UI"/>
              </a:rPr>
              <a:t>help </a:t>
            </a:r>
            <a:r>
              <a:rPr dirty="0" sz="1800">
                <a:latin typeface="Segoe UI"/>
                <a:cs typeface="Segoe UI"/>
              </a:rPr>
              <a:t>a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speaker’s </a:t>
            </a:r>
            <a:r>
              <a:rPr dirty="0" sz="1800" spc="-5">
                <a:latin typeface="Segoe UI"/>
                <a:cs typeface="Segoe UI"/>
              </a:rPr>
              <a:t>voice </a:t>
            </a:r>
            <a:r>
              <a:rPr dirty="0" sz="1800" spc="10">
                <a:latin typeface="Segoe UI"/>
                <a:cs typeface="Segoe UI"/>
              </a:rPr>
              <a:t>carry </a:t>
            </a:r>
            <a:r>
              <a:rPr dirty="0" sz="1800" spc="-25">
                <a:latin typeface="Segoe UI"/>
                <a:cs typeface="Segoe UI"/>
              </a:rPr>
              <a:t>better. </a:t>
            </a:r>
            <a:r>
              <a:rPr dirty="0" sz="1800" spc="-5">
                <a:latin typeface="Segoe UI"/>
                <a:cs typeface="Segoe UI"/>
              </a:rPr>
              <a:t>Body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language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feedback</a:t>
            </a:r>
            <a:r>
              <a:rPr dirty="0" sz="1800" spc="2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reminds </a:t>
            </a:r>
            <a:r>
              <a:rPr dirty="0" sz="1800" spc="-5">
                <a:latin typeface="Segoe UI"/>
                <a:cs typeface="Segoe UI"/>
              </a:rPr>
              <a:t> students </a:t>
            </a:r>
            <a:r>
              <a:rPr dirty="0" sz="1800" spc="-10">
                <a:latin typeface="Segoe UI"/>
                <a:cs typeface="Segoe UI"/>
              </a:rPr>
              <a:t>to </a:t>
            </a:r>
            <a:r>
              <a:rPr dirty="0" sz="1800" spc="-15">
                <a:latin typeface="Segoe UI"/>
                <a:cs typeface="Segoe UI"/>
              </a:rPr>
              <a:t>make </a:t>
            </a:r>
            <a:r>
              <a:rPr dirty="0" sz="1800" spc="-10">
                <a:latin typeface="Segoe UI"/>
                <a:cs typeface="Segoe UI"/>
              </a:rPr>
              <a:t>eye </a:t>
            </a:r>
            <a:r>
              <a:rPr dirty="0" sz="1800" spc="-5">
                <a:latin typeface="Segoe UI"/>
                <a:cs typeface="Segoe UI"/>
              </a:rPr>
              <a:t>contact </a:t>
            </a:r>
            <a:r>
              <a:rPr dirty="0" sz="1800">
                <a:latin typeface="Segoe UI"/>
                <a:cs typeface="Segoe UI"/>
              </a:rPr>
              <a:t>and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face </a:t>
            </a:r>
            <a:r>
              <a:rPr dirty="0" sz="1800">
                <a:latin typeface="Segoe UI"/>
                <a:cs typeface="Segoe UI"/>
              </a:rPr>
              <a:t>the </a:t>
            </a:r>
            <a:r>
              <a:rPr dirty="0" sz="1800" spc="-5">
                <a:latin typeface="Segoe UI"/>
                <a:cs typeface="Segoe UI"/>
              </a:rPr>
              <a:t>camera as </a:t>
            </a:r>
            <a:r>
              <a:rPr dirty="0" sz="1800" spc="-10">
                <a:latin typeface="Segoe UI"/>
                <a:cs typeface="Segoe UI"/>
              </a:rPr>
              <a:t>well </a:t>
            </a:r>
            <a:r>
              <a:rPr dirty="0" sz="1800" spc="-5">
                <a:latin typeface="Segoe UI"/>
                <a:cs typeface="Segoe UI"/>
              </a:rPr>
              <a:t>as </a:t>
            </a:r>
            <a:r>
              <a:rPr dirty="0" sz="1800" spc="-15">
                <a:latin typeface="Segoe UI"/>
                <a:cs typeface="Segoe UI"/>
              </a:rPr>
              <a:t>keep </a:t>
            </a:r>
            <a:r>
              <a:rPr dirty="0" sz="1800" spc="-1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the</a:t>
            </a:r>
            <a:r>
              <a:rPr dirty="0" sz="1800" spc="-2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view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20">
                <a:latin typeface="Segoe UI"/>
                <a:cs typeface="Segoe UI"/>
              </a:rPr>
              <a:t>of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their face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30">
                <a:latin typeface="Segoe UI"/>
                <a:cs typeface="Segoe UI"/>
              </a:rPr>
              <a:t>clear.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2909" y="3978402"/>
            <a:ext cx="3754754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217804" indent="-228600">
              <a:lnSpc>
                <a:spcPct val="100000"/>
              </a:lnSpc>
              <a:spcBef>
                <a:spcPts val="100"/>
              </a:spcBef>
              <a:buSzPct val="88888"/>
              <a:buFont typeface="Wingdings"/>
              <a:buChar char=""/>
              <a:tabLst>
                <a:tab pos="241300" algn="l"/>
              </a:tabLst>
            </a:pPr>
            <a:r>
              <a:rPr dirty="0" sz="1800" spc="-5" b="1">
                <a:latin typeface="Segoe UI"/>
                <a:cs typeface="Segoe UI"/>
              </a:rPr>
              <a:t>Body language: Distance </a:t>
            </a:r>
            <a:r>
              <a:rPr dirty="0" sz="1800" spc="-5">
                <a:latin typeface="Segoe UI"/>
                <a:cs typeface="Segoe UI"/>
              </a:rPr>
              <a:t>If </a:t>
            </a:r>
            <a:r>
              <a:rPr dirty="0" sz="1800">
                <a:latin typeface="Segoe UI"/>
                <a:cs typeface="Segoe UI"/>
              </a:rPr>
              <a:t>a 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presenter </a:t>
            </a:r>
            <a:r>
              <a:rPr dirty="0" sz="1800" spc="-5">
                <a:latin typeface="Segoe UI"/>
                <a:cs typeface="Segoe UI"/>
              </a:rPr>
              <a:t>is too </a:t>
            </a:r>
            <a:r>
              <a:rPr dirty="0" sz="1800">
                <a:latin typeface="Segoe UI"/>
                <a:cs typeface="Segoe UI"/>
              </a:rPr>
              <a:t>far or </a:t>
            </a:r>
            <a:r>
              <a:rPr dirty="0" sz="1800" spc="-5">
                <a:latin typeface="Segoe UI"/>
                <a:cs typeface="Segoe UI"/>
              </a:rPr>
              <a:t>too close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from</a:t>
            </a:r>
            <a:r>
              <a:rPr dirty="0" sz="1800" spc="-3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the</a:t>
            </a:r>
            <a:r>
              <a:rPr dirty="0" sz="1800" spc="-2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screen </a:t>
            </a:r>
            <a:r>
              <a:rPr dirty="0" sz="1800" spc="-5">
                <a:latin typeface="Segoe UI"/>
                <a:cs typeface="Segoe UI"/>
              </a:rPr>
              <a:t>it</a:t>
            </a:r>
            <a:r>
              <a:rPr dirty="0" sz="1800" spc="-1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can be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hard to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see </a:t>
            </a:r>
            <a:r>
              <a:rPr dirty="0" sz="1800">
                <a:latin typeface="Segoe UI"/>
                <a:cs typeface="Segoe UI"/>
              </a:rPr>
              <a:t>them and </a:t>
            </a:r>
            <a:r>
              <a:rPr dirty="0" sz="1800" spc="-5">
                <a:latin typeface="Segoe UI"/>
                <a:cs typeface="Segoe UI"/>
              </a:rPr>
              <a:t>engage with what 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they’re</a:t>
            </a:r>
            <a:r>
              <a:rPr dirty="0" sz="1800" spc="-2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saying.</a:t>
            </a:r>
            <a:r>
              <a:rPr dirty="0" sz="1800" spc="-35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Body</a:t>
            </a:r>
            <a:r>
              <a:rPr dirty="0" sz="180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language</a:t>
            </a:r>
            <a:endParaRPr sz="1800">
              <a:latin typeface="Segoe UI"/>
              <a:cs typeface="Segoe UI"/>
            </a:endParaRPr>
          </a:p>
          <a:p>
            <a:pPr marL="241300" marR="5080">
              <a:lnSpc>
                <a:spcPct val="100000"/>
              </a:lnSpc>
            </a:pPr>
            <a:r>
              <a:rPr dirty="0" sz="1800" spc="-10">
                <a:latin typeface="Segoe UI"/>
                <a:cs typeface="Segoe UI"/>
              </a:rPr>
              <a:t>feedback </a:t>
            </a:r>
            <a:r>
              <a:rPr dirty="0" sz="1800" spc="-5">
                <a:latin typeface="Segoe UI"/>
                <a:cs typeface="Segoe UI"/>
              </a:rPr>
              <a:t>also helps students </a:t>
            </a:r>
            <a:r>
              <a:rPr dirty="0" sz="1800">
                <a:latin typeface="Segoe UI"/>
                <a:cs typeface="Segoe UI"/>
              </a:rPr>
              <a:t>know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 spc="-5">
                <a:latin typeface="Segoe UI"/>
                <a:cs typeface="Segoe UI"/>
              </a:rPr>
              <a:t>if they </a:t>
            </a:r>
            <a:r>
              <a:rPr dirty="0" sz="1800" spc="-15">
                <a:latin typeface="Segoe UI"/>
                <a:cs typeface="Segoe UI"/>
              </a:rPr>
              <a:t>are </a:t>
            </a:r>
            <a:r>
              <a:rPr dirty="0" sz="1800">
                <a:latin typeface="Segoe UI"/>
                <a:cs typeface="Segoe UI"/>
              </a:rPr>
              <a:t>a good </a:t>
            </a:r>
            <a:r>
              <a:rPr dirty="0" sz="1800" spc="-5">
                <a:latin typeface="Segoe UI"/>
                <a:cs typeface="Segoe UI"/>
              </a:rPr>
              <a:t>distance </a:t>
            </a:r>
            <a:r>
              <a:rPr dirty="0" sz="1800" spc="-10">
                <a:latin typeface="Segoe UI"/>
                <a:cs typeface="Segoe UI"/>
              </a:rPr>
              <a:t>from </a:t>
            </a:r>
            <a:r>
              <a:rPr dirty="0" sz="1800" spc="-5">
                <a:latin typeface="Segoe UI"/>
                <a:cs typeface="Segoe UI"/>
              </a:rPr>
              <a:t> their</a:t>
            </a:r>
            <a:r>
              <a:rPr dirty="0" sz="1800" spc="-1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camera.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59187" y="1423786"/>
            <a:ext cx="3765001" cy="135891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0760" y="3981172"/>
            <a:ext cx="3773257" cy="1873655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746105" y="307720"/>
            <a:ext cx="1445260" cy="792480"/>
            <a:chOff x="10746105" y="307720"/>
            <a:chExt cx="1445260" cy="792480"/>
          </a:xfrm>
        </p:grpSpPr>
        <p:sp>
          <p:nvSpPr>
            <p:cNvPr id="8" name="object 8"/>
            <p:cNvSpPr/>
            <p:nvPr/>
          </p:nvSpPr>
          <p:spPr>
            <a:xfrm>
              <a:off x="10746105" y="307720"/>
              <a:ext cx="1445260" cy="792480"/>
            </a:xfrm>
            <a:custGeom>
              <a:avLst/>
              <a:gdLst/>
              <a:ahLst/>
              <a:cxnLst/>
              <a:rect l="l" t="t" r="r" b="b"/>
              <a:pathLst>
                <a:path w="1445259" h="792480">
                  <a:moveTo>
                    <a:pt x="1445133" y="0"/>
                  </a:moveTo>
                  <a:lnTo>
                    <a:pt x="396240" y="0"/>
                  </a:lnTo>
                  <a:lnTo>
                    <a:pt x="350033" y="2666"/>
                  </a:lnTo>
                  <a:lnTo>
                    <a:pt x="305390" y="10465"/>
                  </a:lnTo>
                  <a:lnTo>
                    <a:pt x="262611" y="23102"/>
                  </a:lnTo>
                  <a:lnTo>
                    <a:pt x="221990" y="40277"/>
                  </a:lnTo>
                  <a:lnTo>
                    <a:pt x="183827" y="61693"/>
                  </a:lnTo>
                  <a:lnTo>
                    <a:pt x="148418" y="87054"/>
                  </a:lnTo>
                  <a:lnTo>
                    <a:pt x="116062" y="116062"/>
                  </a:lnTo>
                  <a:lnTo>
                    <a:pt x="87054" y="148418"/>
                  </a:lnTo>
                  <a:lnTo>
                    <a:pt x="61693" y="183827"/>
                  </a:lnTo>
                  <a:lnTo>
                    <a:pt x="40277" y="221990"/>
                  </a:lnTo>
                  <a:lnTo>
                    <a:pt x="23102" y="262611"/>
                  </a:lnTo>
                  <a:lnTo>
                    <a:pt x="10465" y="305390"/>
                  </a:lnTo>
                  <a:lnTo>
                    <a:pt x="2666" y="350033"/>
                  </a:lnTo>
                  <a:lnTo>
                    <a:pt x="0" y="396239"/>
                  </a:lnTo>
                  <a:lnTo>
                    <a:pt x="2666" y="442445"/>
                  </a:lnTo>
                  <a:lnTo>
                    <a:pt x="10465" y="487082"/>
                  </a:lnTo>
                  <a:lnTo>
                    <a:pt x="23102" y="529853"/>
                  </a:lnTo>
                  <a:lnTo>
                    <a:pt x="40277" y="570464"/>
                  </a:lnTo>
                  <a:lnTo>
                    <a:pt x="61693" y="608615"/>
                  </a:lnTo>
                  <a:lnTo>
                    <a:pt x="87054" y="644011"/>
                  </a:lnTo>
                  <a:lnTo>
                    <a:pt x="116062" y="676354"/>
                  </a:lnTo>
                  <a:lnTo>
                    <a:pt x="148418" y="705348"/>
                  </a:lnTo>
                  <a:lnTo>
                    <a:pt x="183827" y="730696"/>
                  </a:lnTo>
                  <a:lnTo>
                    <a:pt x="221990" y="752101"/>
                  </a:lnTo>
                  <a:lnTo>
                    <a:pt x="262611" y="769265"/>
                  </a:lnTo>
                  <a:lnTo>
                    <a:pt x="305390" y="781894"/>
                  </a:lnTo>
                  <a:lnTo>
                    <a:pt x="350033" y="789688"/>
                  </a:lnTo>
                  <a:lnTo>
                    <a:pt x="396240" y="792352"/>
                  </a:lnTo>
                  <a:lnTo>
                    <a:pt x="1445133" y="792352"/>
                  </a:lnTo>
                  <a:lnTo>
                    <a:pt x="1445133" y="0"/>
                  </a:lnTo>
                  <a:close/>
                </a:path>
              </a:pathLst>
            </a:custGeom>
            <a:solidFill>
              <a:srgbClr val="F3EF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339725" y="0"/>
                  </a:moveTo>
                  <a:lnTo>
                    <a:pt x="293609" y="3102"/>
                  </a:lnTo>
                  <a:lnTo>
                    <a:pt x="249384" y="12138"/>
                  </a:lnTo>
                  <a:lnTo>
                    <a:pt x="207454" y="26703"/>
                  </a:lnTo>
                  <a:lnTo>
                    <a:pt x="168223" y="46392"/>
                  </a:lnTo>
                  <a:lnTo>
                    <a:pt x="132094" y="70799"/>
                  </a:lnTo>
                  <a:lnTo>
                    <a:pt x="99472" y="99520"/>
                  </a:lnTo>
                  <a:lnTo>
                    <a:pt x="70761" y="132148"/>
                  </a:lnTo>
                  <a:lnTo>
                    <a:pt x="46364" y="168279"/>
                  </a:lnTo>
                  <a:lnTo>
                    <a:pt x="26685" y="207508"/>
                  </a:lnTo>
                  <a:lnTo>
                    <a:pt x="12129" y="249428"/>
                  </a:lnTo>
                  <a:lnTo>
                    <a:pt x="3099" y="293635"/>
                  </a:lnTo>
                  <a:lnTo>
                    <a:pt x="0" y="339725"/>
                  </a:lnTo>
                  <a:lnTo>
                    <a:pt x="3099" y="385814"/>
                  </a:lnTo>
                  <a:lnTo>
                    <a:pt x="12129" y="430021"/>
                  </a:lnTo>
                  <a:lnTo>
                    <a:pt x="26685" y="471941"/>
                  </a:lnTo>
                  <a:lnTo>
                    <a:pt x="46364" y="511170"/>
                  </a:lnTo>
                  <a:lnTo>
                    <a:pt x="70761" y="547301"/>
                  </a:lnTo>
                  <a:lnTo>
                    <a:pt x="99472" y="579929"/>
                  </a:lnTo>
                  <a:lnTo>
                    <a:pt x="132094" y="608650"/>
                  </a:lnTo>
                  <a:lnTo>
                    <a:pt x="168223" y="633057"/>
                  </a:lnTo>
                  <a:lnTo>
                    <a:pt x="207454" y="652746"/>
                  </a:lnTo>
                  <a:lnTo>
                    <a:pt x="249384" y="667311"/>
                  </a:lnTo>
                  <a:lnTo>
                    <a:pt x="293609" y="676347"/>
                  </a:lnTo>
                  <a:lnTo>
                    <a:pt x="339725" y="679450"/>
                  </a:lnTo>
                  <a:lnTo>
                    <a:pt x="385811" y="676347"/>
                  </a:lnTo>
                  <a:lnTo>
                    <a:pt x="430012" y="667311"/>
                  </a:lnTo>
                  <a:lnTo>
                    <a:pt x="471922" y="652746"/>
                  </a:lnTo>
                  <a:lnTo>
                    <a:pt x="511137" y="633057"/>
                  </a:lnTo>
                  <a:lnTo>
                    <a:pt x="547253" y="608650"/>
                  </a:lnTo>
                  <a:lnTo>
                    <a:pt x="579866" y="579929"/>
                  </a:lnTo>
                  <a:lnTo>
                    <a:pt x="608570" y="547301"/>
                  </a:lnTo>
                  <a:lnTo>
                    <a:pt x="632963" y="511170"/>
                  </a:lnTo>
                  <a:lnTo>
                    <a:pt x="652639" y="471941"/>
                  </a:lnTo>
                  <a:lnTo>
                    <a:pt x="667193" y="430021"/>
                  </a:lnTo>
                  <a:lnTo>
                    <a:pt x="676223" y="385814"/>
                  </a:lnTo>
                  <a:lnTo>
                    <a:pt x="679323" y="339725"/>
                  </a:lnTo>
                  <a:lnTo>
                    <a:pt x="676223" y="293635"/>
                  </a:lnTo>
                  <a:lnTo>
                    <a:pt x="667193" y="249428"/>
                  </a:lnTo>
                  <a:lnTo>
                    <a:pt x="652639" y="207508"/>
                  </a:lnTo>
                  <a:lnTo>
                    <a:pt x="632963" y="168279"/>
                  </a:lnTo>
                  <a:lnTo>
                    <a:pt x="608570" y="132148"/>
                  </a:lnTo>
                  <a:lnTo>
                    <a:pt x="579866" y="99520"/>
                  </a:lnTo>
                  <a:lnTo>
                    <a:pt x="547253" y="70799"/>
                  </a:lnTo>
                  <a:lnTo>
                    <a:pt x="511137" y="46392"/>
                  </a:lnTo>
                  <a:lnTo>
                    <a:pt x="471922" y="26703"/>
                  </a:lnTo>
                  <a:lnTo>
                    <a:pt x="430012" y="12138"/>
                  </a:lnTo>
                  <a:lnTo>
                    <a:pt x="385811" y="3102"/>
                  </a:lnTo>
                  <a:lnTo>
                    <a:pt x="33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0" y="339725"/>
                  </a:moveTo>
                  <a:lnTo>
                    <a:pt x="3099" y="293635"/>
                  </a:lnTo>
                  <a:lnTo>
                    <a:pt x="12129" y="249428"/>
                  </a:lnTo>
                  <a:lnTo>
                    <a:pt x="26685" y="207508"/>
                  </a:lnTo>
                  <a:lnTo>
                    <a:pt x="46364" y="168279"/>
                  </a:lnTo>
                  <a:lnTo>
                    <a:pt x="70761" y="132148"/>
                  </a:lnTo>
                  <a:lnTo>
                    <a:pt x="99472" y="99520"/>
                  </a:lnTo>
                  <a:lnTo>
                    <a:pt x="132094" y="70799"/>
                  </a:lnTo>
                  <a:lnTo>
                    <a:pt x="168223" y="46392"/>
                  </a:lnTo>
                  <a:lnTo>
                    <a:pt x="207454" y="26703"/>
                  </a:lnTo>
                  <a:lnTo>
                    <a:pt x="249384" y="12138"/>
                  </a:lnTo>
                  <a:lnTo>
                    <a:pt x="293609" y="3102"/>
                  </a:lnTo>
                  <a:lnTo>
                    <a:pt x="339725" y="0"/>
                  </a:lnTo>
                  <a:lnTo>
                    <a:pt x="385811" y="3102"/>
                  </a:lnTo>
                  <a:lnTo>
                    <a:pt x="430012" y="12138"/>
                  </a:lnTo>
                  <a:lnTo>
                    <a:pt x="471922" y="26703"/>
                  </a:lnTo>
                  <a:lnTo>
                    <a:pt x="511137" y="46392"/>
                  </a:lnTo>
                  <a:lnTo>
                    <a:pt x="547253" y="70799"/>
                  </a:lnTo>
                  <a:lnTo>
                    <a:pt x="579866" y="99520"/>
                  </a:lnTo>
                  <a:lnTo>
                    <a:pt x="608570" y="132148"/>
                  </a:lnTo>
                  <a:lnTo>
                    <a:pt x="632963" y="168279"/>
                  </a:lnTo>
                  <a:lnTo>
                    <a:pt x="652639" y="207508"/>
                  </a:lnTo>
                  <a:lnTo>
                    <a:pt x="667193" y="249428"/>
                  </a:lnTo>
                  <a:lnTo>
                    <a:pt x="676223" y="293635"/>
                  </a:lnTo>
                  <a:lnTo>
                    <a:pt x="679323" y="339725"/>
                  </a:lnTo>
                  <a:lnTo>
                    <a:pt x="676223" y="385814"/>
                  </a:lnTo>
                  <a:lnTo>
                    <a:pt x="667193" y="430021"/>
                  </a:lnTo>
                  <a:lnTo>
                    <a:pt x="652639" y="471941"/>
                  </a:lnTo>
                  <a:lnTo>
                    <a:pt x="632963" y="511170"/>
                  </a:lnTo>
                  <a:lnTo>
                    <a:pt x="608570" y="547301"/>
                  </a:lnTo>
                  <a:lnTo>
                    <a:pt x="579866" y="579929"/>
                  </a:lnTo>
                  <a:lnTo>
                    <a:pt x="547253" y="608650"/>
                  </a:lnTo>
                  <a:lnTo>
                    <a:pt x="511137" y="633057"/>
                  </a:lnTo>
                  <a:lnTo>
                    <a:pt x="471922" y="652746"/>
                  </a:lnTo>
                  <a:lnTo>
                    <a:pt x="430012" y="667311"/>
                  </a:lnTo>
                  <a:lnTo>
                    <a:pt x="385811" y="676347"/>
                  </a:lnTo>
                  <a:lnTo>
                    <a:pt x="339725" y="679450"/>
                  </a:lnTo>
                  <a:lnTo>
                    <a:pt x="293609" y="676347"/>
                  </a:lnTo>
                  <a:lnTo>
                    <a:pt x="249384" y="667311"/>
                  </a:lnTo>
                  <a:lnTo>
                    <a:pt x="207454" y="652746"/>
                  </a:lnTo>
                  <a:lnTo>
                    <a:pt x="168223" y="633057"/>
                  </a:lnTo>
                  <a:lnTo>
                    <a:pt x="132094" y="608650"/>
                  </a:lnTo>
                  <a:lnTo>
                    <a:pt x="99472" y="579929"/>
                  </a:lnTo>
                  <a:lnTo>
                    <a:pt x="70761" y="547301"/>
                  </a:lnTo>
                  <a:lnTo>
                    <a:pt x="46364" y="511170"/>
                  </a:lnTo>
                  <a:lnTo>
                    <a:pt x="26685" y="471941"/>
                  </a:lnTo>
                  <a:lnTo>
                    <a:pt x="12129" y="430021"/>
                  </a:lnTo>
                  <a:lnTo>
                    <a:pt x="3099" y="385814"/>
                  </a:lnTo>
                  <a:lnTo>
                    <a:pt x="0" y="339725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91901" y="473024"/>
              <a:ext cx="531164" cy="531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0698" y="905255"/>
            <a:ext cx="2325116" cy="504752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7788" y="3269742"/>
            <a:ext cx="75622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001253"/>
                </a:solidFill>
                <a:latin typeface="Segoe UI Black"/>
                <a:cs typeface="Segoe UI Black"/>
              </a:rPr>
              <a:t>a</a:t>
            </a:r>
            <a:r>
              <a:rPr dirty="0" sz="4800" spc="-20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4800" spc="-5">
                <a:solidFill>
                  <a:srgbClr val="001253"/>
                </a:solidFill>
                <a:latin typeface="Segoe UI Black"/>
                <a:cs typeface="Segoe UI Black"/>
              </a:rPr>
              <a:t>math</a:t>
            </a:r>
            <a:r>
              <a:rPr dirty="0" sz="4800" spc="-20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4800" spc="-5">
                <a:solidFill>
                  <a:srgbClr val="001253"/>
                </a:solidFill>
                <a:latin typeface="Segoe UI Black"/>
                <a:cs typeface="Segoe UI Black"/>
              </a:rPr>
              <a:t>companion</a:t>
            </a:r>
            <a:r>
              <a:rPr dirty="0" sz="4800" spc="-40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4800" spc="-5">
                <a:solidFill>
                  <a:srgbClr val="001253"/>
                </a:solidFill>
                <a:latin typeface="Segoe UI Black"/>
                <a:cs typeface="Segoe UI Black"/>
              </a:rPr>
              <a:t>for</a:t>
            </a:r>
            <a:r>
              <a:rPr dirty="0" sz="4800" spc="-20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4800" spc="-10">
                <a:solidFill>
                  <a:srgbClr val="001253"/>
                </a:solidFill>
                <a:latin typeface="Segoe UI Black"/>
                <a:cs typeface="Segoe UI Black"/>
              </a:rPr>
              <a:t>all</a:t>
            </a:r>
            <a:endParaRPr sz="4800">
              <a:latin typeface="Segoe UI Black"/>
              <a:cs typeface="Segoe UI Blac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5167" y="2431110"/>
            <a:ext cx="4342130" cy="8213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84047" y="5374944"/>
            <a:ext cx="599694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>
                <a:solidFill>
                  <a:srgbClr val="006087"/>
                </a:solidFill>
                <a:latin typeface="Segoe UI Black"/>
                <a:cs typeface="Segoe UI Black"/>
              </a:rPr>
              <a:t>mathsolver.microsoft.com</a:t>
            </a:r>
            <a:endParaRPr sz="3600">
              <a:latin typeface="Segoe UI Black"/>
              <a:cs typeface="Segoe UI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02801"/>
            <a:ext cx="5882380" cy="49551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636509" y="3822827"/>
            <a:ext cx="4323080" cy="0"/>
          </a:xfrm>
          <a:custGeom>
            <a:avLst/>
            <a:gdLst/>
            <a:ahLst/>
            <a:cxnLst/>
            <a:rect l="l" t="t" r="r" b="b"/>
            <a:pathLst>
              <a:path w="4323080" h="0">
                <a:moveTo>
                  <a:pt x="0" y="0"/>
                </a:moveTo>
                <a:lnTo>
                  <a:pt x="4322826" y="0"/>
                </a:lnTo>
              </a:path>
            </a:pathLst>
          </a:custGeom>
          <a:ln w="28575">
            <a:solidFill>
              <a:srgbClr val="C1D7D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36509" y="4857115"/>
            <a:ext cx="4323080" cy="0"/>
          </a:xfrm>
          <a:custGeom>
            <a:avLst/>
            <a:gdLst/>
            <a:ahLst/>
            <a:cxnLst/>
            <a:rect l="l" t="t" r="r" b="b"/>
            <a:pathLst>
              <a:path w="4323080" h="0">
                <a:moveTo>
                  <a:pt x="0" y="0"/>
                </a:moveTo>
                <a:lnTo>
                  <a:pt x="4322826" y="0"/>
                </a:lnTo>
              </a:path>
            </a:pathLst>
          </a:custGeom>
          <a:ln w="28575">
            <a:solidFill>
              <a:srgbClr val="C1D7D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10832" y="3142251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227765" y="136661"/>
                </a:moveTo>
                <a:lnTo>
                  <a:pt x="211200" y="136661"/>
                </a:lnTo>
                <a:lnTo>
                  <a:pt x="211201" y="266660"/>
                </a:lnTo>
                <a:lnTo>
                  <a:pt x="227766" y="250095"/>
                </a:lnTo>
                <a:lnTo>
                  <a:pt x="227765" y="136661"/>
                </a:lnTo>
                <a:close/>
              </a:path>
              <a:path w="477520" h="477520">
                <a:moveTo>
                  <a:pt x="331732" y="120096"/>
                </a:moveTo>
                <a:lnTo>
                  <a:pt x="256326" y="120096"/>
                </a:lnTo>
                <a:lnTo>
                  <a:pt x="252613" y="123802"/>
                </a:lnTo>
                <a:lnTo>
                  <a:pt x="252613" y="225248"/>
                </a:lnTo>
                <a:lnTo>
                  <a:pt x="269178" y="208684"/>
                </a:lnTo>
                <a:lnTo>
                  <a:pt x="269178" y="136661"/>
                </a:lnTo>
                <a:lnTo>
                  <a:pt x="335438" y="136661"/>
                </a:lnTo>
                <a:lnTo>
                  <a:pt x="335438" y="123803"/>
                </a:lnTo>
                <a:lnTo>
                  <a:pt x="331732" y="120096"/>
                </a:lnTo>
                <a:close/>
              </a:path>
              <a:path w="477520" h="477520">
                <a:moveTo>
                  <a:pt x="347862" y="78684"/>
                </a:moveTo>
                <a:lnTo>
                  <a:pt x="132517" y="78683"/>
                </a:lnTo>
                <a:lnTo>
                  <a:pt x="103528" y="107672"/>
                </a:lnTo>
                <a:lnTo>
                  <a:pt x="103528" y="132520"/>
                </a:lnTo>
                <a:lnTo>
                  <a:pt x="105408" y="142788"/>
                </a:lnTo>
                <a:lnTo>
                  <a:pt x="110607" y="151490"/>
                </a:lnTo>
                <a:lnTo>
                  <a:pt x="118478" y="157878"/>
                </a:lnTo>
                <a:lnTo>
                  <a:pt x="128375" y="161205"/>
                </a:lnTo>
                <a:lnTo>
                  <a:pt x="139866" y="160561"/>
                </a:lnTo>
                <a:lnTo>
                  <a:pt x="149873" y="155730"/>
                </a:lnTo>
                <a:lnTo>
                  <a:pt x="157339" y="147500"/>
                </a:lnTo>
                <a:lnTo>
                  <a:pt x="158252" y="144943"/>
                </a:lnTo>
                <a:lnTo>
                  <a:pt x="125656" y="144943"/>
                </a:lnTo>
                <a:lnTo>
                  <a:pt x="120093" y="139380"/>
                </a:lnTo>
                <a:lnTo>
                  <a:pt x="120093" y="100811"/>
                </a:lnTo>
                <a:lnTo>
                  <a:pt x="125656" y="95248"/>
                </a:lnTo>
                <a:lnTo>
                  <a:pt x="373805" y="95249"/>
                </a:lnTo>
                <a:lnTo>
                  <a:pt x="368361" y="87173"/>
                </a:lnTo>
                <a:lnTo>
                  <a:pt x="359147" y="80961"/>
                </a:lnTo>
                <a:lnTo>
                  <a:pt x="347862" y="78684"/>
                </a:lnTo>
                <a:close/>
              </a:path>
              <a:path w="477520" h="477520">
                <a:moveTo>
                  <a:pt x="335438" y="136661"/>
                </a:moveTo>
                <a:lnTo>
                  <a:pt x="318873" y="136661"/>
                </a:lnTo>
                <a:lnTo>
                  <a:pt x="318873" y="140802"/>
                </a:lnTo>
                <a:lnTo>
                  <a:pt x="321152" y="152084"/>
                </a:lnTo>
                <a:lnTo>
                  <a:pt x="323015" y="154848"/>
                </a:lnTo>
                <a:lnTo>
                  <a:pt x="335438" y="142425"/>
                </a:lnTo>
                <a:lnTo>
                  <a:pt x="335438" y="136661"/>
                </a:lnTo>
                <a:close/>
              </a:path>
              <a:path w="477520" h="477520">
                <a:moveTo>
                  <a:pt x="224059" y="120096"/>
                </a:moveTo>
                <a:lnTo>
                  <a:pt x="148654" y="120096"/>
                </a:lnTo>
                <a:lnTo>
                  <a:pt x="144940" y="123802"/>
                </a:lnTo>
                <a:lnTo>
                  <a:pt x="144940" y="139380"/>
                </a:lnTo>
                <a:lnTo>
                  <a:pt x="139384" y="144943"/>
                </a:lnTo>
                <a:lnTo>
                  <a:pt x="158252" y="144943"/>
                </a:lnTo>
                <a:lnTo>
                  <a:pt x="161209" y="136661"/>
                </a:lnTo>
                <a:lnTo>
                  <a:pt x="227765" y="136661"/>
                </a:lnTo>
                <a:lnTo>
                  <a:pt x="227765" y="123802"/>
                </a:lnTo>
                <a:lnTo>
                  <a:pt x="224059" y="120096"/>
                </a:lnTo>
                <a:close/>
              </a:path>
              <a:path w="477520" h="477520">
                <a:moveTo>
                  <a:pt x="373805" y="95249"/>
                </a:moveTo>
                <a:lnTo>
                  <a:pt x="354729" y="95249"/>
                </a:lnTo>
                <a:lnTo>
                  <a:pt x="360286" y="100812"/>
                </a:lnTo>
                <a:lnTo>
                  <a:pt x="360286" y="117578"/>
                </a:lnTo>
                <a:lnTo>
                  <a:pt x="375732" y="102132"/>
                </a:lnTo>
                <a:lnTo>
                  <a:pt x="374573" y="96387"/>
                </a:lnTo>
                <a:lnTo>
                  <a:pt x="373805" y="95249"/>
                </a:lnTo>
                <a:close/>
              </a:path>
              <a:path w="477520" h="477520">
                <a:moveTo>
                  <a:pt x="112245" y="0"/>
                </a:moveTo>
                <a:lnTo>
                  <a:pt x="3708" y="0"/>
                </a:lnTo>
                <a:lnTo>
                  <a:pt x="0" y="3706"/>
                </a:lnTo>
                <a:lnTo>
                  <a:pt x="0" y="112241"/>
                </a:lnTo>
                <a:lnTo>
                  <a:pt x="3708" y="115955"/>
                </a:lnTo>
                <a:lnTo>
                  <a:pt x="12856" y="115955"/>
                </a:lnTo>
                <a:lnTo>
                  <a:pt x="16565" y="112241"/>
                </a:lnTo>
                <a:lnTo>
                  <a:pt x="16565" y="16565"/>
                </a:lnTo>
                <a:lnTo>
                  <a:pt x="112245" y="16565"/>
                </a:lnTo>
                <a:lnTo>
                  <a:pt x="115951" y="12851"/>
                </a:lnTo>
                <a:lnTo>
                  <a:pt x="115951" y="3706"/>
                </a:lnTo>
                <a:lnTo>
                  <a:pt x="112245" y="0"/>
                </a:lnTo>
                <a:close/>
              </a:path>
              <a:path w="477520" h="477520">
                <a:moveTo>
                  <a:pt x="476675" y="0"/>
                </a:moveTo>
                <a:lnTo>
                  <a:pt x="368140" y="0"/>
                </a:lnTo>
                <a:lnTo>
                  <a:pt x="364427" y="3706"/>
                </a:lnTo>
                <a:lnTo>
                  <a:pt x="364427" y="12851"/>
                </a:lnTo>
                <a:lnTo>
                  <a:pt x="368140" y="16565"/>
                </a:lnTo>
                <a:lnTo>
                  <a:pt x="461301" y="16565"/>
                </a:lnTo>
                <a:lnTo>
                  <a:pt x="477271" y="596"/>
                </a:lnTo>
                <a:lnTo>
                  <a:pt x="476675" y="0"/>
                </a:lnTo>
                <a:close/>
              </a:path>
              <a:path w="477520" h="477520">
                <a:moveTo>
                  <a:pt x="12857" y="364430"/>
                </a:moveTo>
                <a:lnTo>
                  <a:pt x="3708" y="364430"/>
                </a:lnTo>
                <a:lnTo>
                  <a:pt x="0" y="368136"/>
                </a:lnTo>
                <a:lnTo>
                  <a:pt x="0" y="476674"/>
                </a:lnTo>
                <a:lnTo>
                  <a:pt x="591" y="477265"/>
                </a:lnTo>
                <a:lnTo>
                  <a:pt x="16565" y="461291"/>
                </a:lnTo>
                <a:lnTo>
                  <a:pt x="16565" y="368136"/>
                </a:lnTo>
                <a:lnTo>
                  <a:pt x="12857" y="364430"/>
                </a:lnTo>
                <a:close/>
              </a:path>
            </a:pathLst>
          </a:custGeom>
          <a:solidFill>
            <a:srgbClr val="41C1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17318" y="5068196"/>
            <a:ext cx="473709" cy="474980"/>
          </a:xfrm>
          <a:custGeom>
            <a:avLst/>
            <a:gdLst/>
            <a:ahLst/>
            <a:cxnLst/>
            <a:rect l="l" t="t" r="r" b="b"/>
            <a:pathLst>
              <a:path w="473709" h="474979">
                <a:moveTo>
                  <a:pt x="342290" y="0"/>
                </a:moveTo>
                <a:lnTo>
                  <a:pt x="54270" y="0"/>
                </a:lnTo>
                <a:lnTo>
                  <a:pt x="27135" y="26669"/>
                </a:lnTo>
                <a:lnTo>
                  <a:pt x="27135" y="77469"/>
                </a:lnTo>
                <a:lnTo>
                  <a:pt x="4284" y="77469"/>
                </a:lnTo>
                <a:lnTo>
                  <a:pt x="0" y="83819"/>
                </a:lnTo>
                <a:lnTo>
                  <a:pt x="0" y="95249"/>
                </a:lnTo>
                <a:lnTo>
                  <a:pt x="4284" y="101599"/>
                </a:lnTo>
                <a:lnTo>
                  <a:pt x="27135" y="101599"/>
                </a:lnTo>
                <a:lnTo>
                  <a:pt x="27135" y="176529"/>
                </a:lnTo>
                <a:lnTo>
                  <a:pt x="4284" y="176529"/>
                </a:lnTo>
                <a:lnTo>
                  <a:pt x="0" y="182879"/>
                </a:lnTo>
                <a:lnTo>
                  <a:pt x="0" y="194309"/>
                </a:lnTo>
                <a:lnTo>
                  <a:pt x="4284" y="200659"/>
                </a:lnTo>
                <a:lnTo>
                  <a:pt x="27135" y="200659"/>
                </a:lnTo>
                <a:lnTo>
                  <a:pt x="27135" y="275589"/>
                </a:lnTo>
                <a:lnTo>
                  <a:pt x="4285" y="275589"/>
                </a:lnTo>
                <a:lnTo>
                  <a:pt x="0" y="281939"/>
                </a:lnTo>
                <a:lnTo>
                  <a:pt x="0" y="293369"/>
                </a:lnTo>
                <a:lnTo>
                  <a:pt x="4285" y="298449"/>
                </a:lnTo>
                <a:lnTo>
                  <a:pt x="27135" y="298449"/>
                </a:lnTo>
                <a:lnTo>
                  <a:pt x="27136" y="373379"/>
                </a:lnTo>
                <a:lnTo>
                  <a:pt x="4285" y="373379"/>
                </a:lnTo>
                <a:lnTo>
                  <a:pt x="0" y="379729"/>
                </a:lnTo>
                <a:lnTo>
                  <a:pt x="0" y="391159"/>
                </a:lnTo>
                <a:lnTo>
                  <a:pt x="4285" y="397509"/>
                </a:lnTo>
                <a:lnTo>
                  <a:pt x="27136" y="397510"/>
                </a:lnTo>
                <a:lnTo>
                  <a:pt x="27136" y="448310"/>
                </a:lnTo>
                <a:lnTo>
                  <a:pt x="341815" y="474980"/>
                </a:lnTo>
                <a:lnTo>
                  <a:pt x="352282" y="473710"/>
                </a:lnTo>
                <a:lnTo>
                  <a:pt x="360918" y="467360"/>
                </a:lnTo>
                <a:lnTo>
                  <a:pt x="366787" y="458470"/>
                </a:lnTo>
                <a:lnTo>
                  <a:pt x="368410" y="450850"/>
                </a:lnTo>
                <a:lnTo>
                  <a:pt x="52368" y="450850"/>
                </a:lnTo>
                <a:lnTo>
                  <a:pt x="50462" y="449580"/>
                </a:lnTo>
                <a:lnTo>
                  <a:pt x="50462" y="398780"/>
                </a:lnTo>
                <a:lnTo>
                  <a:pt x="103171" y="398780"/>
                </a:lnTo>
                <a:lnTo>
                  <a:pt x="104773" y="396240"/>
                </a:lnTo>
                <a:lnTo>
                  <a:pt x="105814" y="391160"/>
                </a:lnTo>
                <a:lnTo>
                  <a:pt x="74265" y="391160"/>
                </a:lnTo>
                <a:lnTo>
                  <a:pt x="72362" y="388620"/>
                </a:lnTo>
                <a:lnTo>
                  <a:pt x="70456" y="387350"/>
                </a:lnTo>
                <a:lnTo>
                  <a:pt x="69981" y="384810"/>
                </a:lnTo>
                <a:lnTo>
                  <a:pt x="71887" y="379730"/>
                </a:lnTo>
                <a:lnTo>
                  <a:pt x="74265" y="377190"/>
                </a:lnTo>
                <a:lnTo>
                  <a:pt x="106007" y="377190"/>
                </a:lnTo>
                <a:lnTo>
                  <a:pt x="105822" y="375920"/>
                </a:lnTo>
                <a:lnTo>
                  <a:pt x="103352" y="370840"/>
                </a:lnTo>
                <a:lnTo>
                  <a:pt x="50937" y="370840"/>
                </a:lnTo>
                <a:lnTo>
                  <a:pt x="50937" y="300990"/>
                </a:lnTo>
                <a:lnTo>
                  <a:pt x="102942" y="300990"/>
                </a:lnTo>
                <a:lnTo>
                  <a:pt x="104772" y="298450"/>
                </a:lnTo>
                <a:lnTo>
                  <a:pt x="105814" y="293370"/>
                </a:lnTo>
                <a:lnTo>
                  <a:pt x="74265" y="293370"/>
                </a:lnTo>
                <a:lnTo>
                  <a:pt x="70456" y="289560"/>
                </a:lnTo>
                <a:lnTo>
                  <a:pt x="69980" y="285750"/>
                </a:lnTo>
                <a:lnTo>
                  <a:pt x="70932" y="283210"/>
                </a:lnTo>
                <a:lnTo>
                  <a:pt x="71887" y="281940"/>
                </a:lnTo>
                <a:lnTo>
                  <a:pt x="74265" y="279400"/>
                </a:lnTo>
                <a:lnTo>
                  <a:pt x="106006" y="279400"/>
                </a:lnTo>
                <a:lnTo>
                  <a:pt x="105822" y="278130"/>
                </a:lnTo>
                <a:lnTo>
                  <a:pt x="103175" y="271780"/>
                </a:lnTo>
                <a:lnTo>
                  <a:pt x="50937" y="271780"/>
                </a:lnTo>
                <a:lnTo>
                  <a:pt x="50937" y="201930"/>
                </a:lnTo>
                <a:lnTo>
                  <a:pt x="103171" y="201930"/>
                </a:lnTo>
                <a:lnTo>
                  <a:pt x="104772" y="199390"/>
                </a:lnTo>
                <a:lnTo>
                  <a:pt x="105814" y="194310"/>
                </a:lnTo>
                <a:lnTo>
                  <a:pt x="74265" y="194310"/>
                </a:lnTo>
                <a:lnTo>
                  <a:pt x="72362" y="191770"/>
                </a:lnTo>
                <a:lnTo>
                  <a:pt x="70456" y="190500"/>
                </a:lnTo>
                <a:lnTo>
                  <a:pt x="69980" y="187960"/>
                </a:lnTo>
                <a:lnTo>
                  <a:pt x="71887" y="182880"/>
                </a:lnTo>
                <a:lnTo>
                  <a:pt x="74265" y="180340"/>
                </a:lnTo>
                <a:lnTo>
                  <a:pt x="106006" y="180340"/>
                </a:lnTo>
                <a:lnTo>
                  <a:pt x="105821" y="179070"/>
                </a:lnTo>
                <a:lnTo>
                  <a:pt x="103352" y="173990"/>
                </a:lnTo>
                <a:lnTo>
                  <a:pt x="50937" y="173990"/>
                </a:lnTo>
                <a:lnTo>
                  <a:pt x="50937" y="104140"/>
                </a:lnTo>
                <a:lnTo>
                  <a:pt x="103171" y="104140"/>
                </a:lnTo>
                <a:lnTo>
                  <a:pt x="104772" y="101600"/>
                </a:lnTo>
                <a:lnTo>
                  <a:pt x="105814" y="96520"/>
                </a:lnTo>
                <a:lnTo>
                  <a:pt x="74264" y="96520"/>
                </a:lnTo>
                <a:lnTo>
                  <a:pt x="70456" y="92710"/>
                </a:lnTo>
                <a:lnTo>
                  <a:pt x="69980" y="88900"/>
                </a:lnTo>
                <a:lnTo>
                  <a:pt x="70931" y="87630"/>
                </a:lnTo>
                <a:lnTo>
                  <a:pt x="71886" y="85090"/>
                </a:lnTo>
                <a:lnTo>
                  <a:pt x="74264" y="82550"/>
                </a:lnTo>
                <a:lnTo>
                  <a:pt x="106006" y="82550"/>
                </a:lnTo>
                <a:lnTo>
                  <a:pt x="105821" y="81280"/>
                </a:lnTo>
                <a:lnTo>
                  <a:pt x="103351" y="76200"/>
                </a:lnTo>
                <a:lnTo>
                  <a:pt x="50937" y="76200"/>
                </a:lnTo>
                <a:lnTo>
                  <a:pt x="50937" y="26669"/>
                </a:lnTo>
                <a:lnTo>
                  <a:pt x="52367" y="24129"/>
                </a:lnTo>
                <a:lnTo>
                  <a:pt x="368885" y="24130"/>
                </a:lnTo>
                <a:lnTo>
                  <a:pt x="367262" y="16510"/>
                </a:lnTo>
                <a:lnTo>
                  <a:pt x="361393" y="7620"/>
                </a:lnTo>
                <a:lnTo>
                  <a:pt x="352757" y="2540"/>
                </a:lnTo>
                <a:lnTo>
                  <a:pt x="342290" y="0"/>
                </a:lnTo>
                <a:close/>
              </a:path>
              <a:path w="473709" h="474979">
                <a:moveTo>
                  <a:pt x="368951" y="332740"/>
                </a:moveTo>
                <a:lnTo>
                  <a:pt x="345624" y="332740"/>
                </a:lnTo>
                <a:lnTo>
                  <a:pt x="345624" y="448310"/>
                </a:lnTo>
                <a:lnTo>
                  <a:pt x="344193" y="450850"/>
                </a:lnTo>
                <a:lnTo>
                  <a:pt x="368410" y="450850"/>
                </a:lnTo>
                <a:lnTo>
                  <a:pt x="368952" y="448310"/>
                </a:lnTo>
                <a:lnTo>
                  <a:pt x="368951" y="332740"/>
                </a:lnTo>
                <a:close/>
              </a:path>
              <a:path w="473709" h="474979">
                <a:moveTo>
                  <a:pt x="103171" y="398780"/>
                </a:moveTo>
                <a:lnTo>
                  <a:pt x="50937" y="398780"/>
                </a:lnTo>
                <a:lnTo>
                  <a:pt x="55699" y="405130"/>
                </a:lnTo>
                <a:lnTo>
                  <a:pt x="61888" y="410210"/>
                </a:lnTo>
                <a:lnTo>
                  <a:pt x="69148" y="414020"/>
                </a:lnTo>
                <a:lnTo>
                  <a:pt x="77122" y="415290"/>
                </a:lnTo>
                <a:lnTo>
                  <a:pt x="88838" y="412750"/>
                </a:lnTo>
                <a:lnTo>
                  <a:pt x="98367" y="406400"/>
                </a:lnTo>
                <a:lnTo>
                  <a:pt x="103171" y="398780"/>
                </a:lnTo>
                <a:close/>
              </a:path>
              <a:path w="473709" h="474979">
                <a:moveTo>
                  <a:pt x="106007" y="377190"/>
                </a:moveTo>
                <a:lnTo>
                  <a:pt x="80931" y="377190"/>
                </a:lnTo>
                <a:lnTo>
                  <a:pt x="83788" y="381000"/>
                </a:lnTo>
                <a:lnTo>
                  <a:pt x="83788" y="387350"/>
                </a:lnTo>
                <a:lnTo>
                  <a:pt x="82358" y="389890"/>
                </a:lnTo>
                <a:lnTo>
                  <a:pt x="79504" y="389890"/>
                </a:lnTo>
                <a:lnTo>
                  <a:pt x="77122" y="391160"/>
                </a:lnTo>
                <a:lnTo>
                  <a:pt x="105814" y="391160"/>
                </a:lnTo>
                <a:lnTo>
                  <a:pt x="107116" y="384810"/>
                </a:lnTo>
                <a:lnTo>
                  <a:pt x="106007" y="377190"/>
                </a:lnTo>
                <a:close/>
              </a:path>
              <a:path w="473709" h="474979">
                <a:moveTo>
                  <a:pt x="79800" y="354330"/>
                </a:moveTo>
                <a:lnTo>
                  <a:pt x="50937" y="370840"/>
                </a:lnTo>
                <a:lnTo>
                  <a:pt x="103352" y="370840"/>
                </a:lnTo>
                <a:lnTo>
                  <a:pt x="102117" y="368300"/>
                </a:lnTo>
                <a:lnTo>
                  <a:pt x="96270" y="361950"/>
                </a:lnTo>
                <a:lnTo>
                  <a:pt x="88548" y="356870"/>
                </a:lnTo>
                <a:lnTo>
                  <a:pt x="79800" y="354330"/>
                </a:lnTo>
                <a:close/>
              </a:path>
              <a:path w="473709" h="474979">
                <a:moveTo>
                  <a:pt x="368885" y="24130"/>
                </a:moveTo>
                <a:lnTo>
                  <a:pt x="344193" y="24130"/>
                </a:lnTo>
                <a:lnTo>
                  <a:pt x="346099" y="25400"/>
                </a:lnTo>
                <a:lnTo>
                  <a:pt x="346099" y="168910"/>
                </a:lnTo>
                <a:lnTo>
                  <a:pt x="279925" y="280670"/>
                </a:lnTo>
                <a:lnTo>
                  <a:pt x="278974" y="283210"/>
                </a:lnTo>
                <a:lnTo>
                  <a:pt x="278498" y="283210"/>
                </a:lnTo>
                <a:lnTo>
                  <a:pt x="278498" y="284480"/>
                </a:lnTo>
                <a:lnTo>
                  <a:pt x="278023" y="285750"/>
                </a:lnTo>
                <a:lnTo>
                  <a:pt x="273348" y="355600"/>
                </a:lnTo>
                <a:lnTo>
                  <a:pt x="289449" y="369570"/>
                </a:lnTo>
                <a:lnTo>
                  <a:pt x="291351" y="367030"/>
                </a:lnTo>
                <a:lnTo>
                  <a:pt x="341604" y="335280"/>
                </a:lnTo>
                <a:lnTo>
                  <a:pt x="298493" y="335280"/>
                </a:lnTo>
                <a:lnTo>
                  <a:pt x="300395" y="306070"/>
                </a:lnTo>
                <a:lnTo>
                  <a:pt x="368951" y="306070"/>
                </a:lnTo>
                <a:lnTo>
                  <a:pt x="368951" y="302260"/>
                </a:lnTo>
                <a:lnTo>
                  <a:pt x="340864" y="302260"/>
                </a:lnTo>
                <a:lnTo>
                  <a:pt x="306110" y="281940"/>
                </a:lnTo>
                <a:lnTo>
                  <a:pt x="366569" y="179070"/>
                </a:lnTo>
                <a:lnTo>
                  <a:pt x="367996" y="176530"/>
                </a:lnTo>
                <a:lnTo>
                  <a:pt x="392279" y="134620"/>
                </a:lnTo>
                <a:lnTo>
                  <a:pt x="436308" y="134620"/>
                </a:lnTo>
                <a:lnTo>
                  <a:pt x="427737" y="129540"/>
                </a:lnTo>
                <a:lnTo>
                  <a:pt x="369427" y="129540"/>
                </a:lnTo>
                <a:lnTo>
                  <a:pt x="369427" y="26670"/>
                </a:lnTo>
                <a:lnTo>
                  <a:pt x="368885" y="24130"/>
                </a:lnTo>
                <a:close/>
              </a:path>
              <a:path w="473709" h="474979">
                <a:moveTo>
                  <a:pt x="368951" y="306070"/>
                </a:moveTo>
                <a:lnTo>
                  <a:pt x="300395" y="306070"/>
                </a:lnTo>
                <a:lnTo>
                  <a:pt x="322772" y="320040"/>
                </a:lnTo>
                <a:lnTo>
                  <a:pt x="298493" y="335280"/>
                </a:lnTo>
                <a:lnTo>
                  <a:pt x="341604" y="335280"/>
                </a:lnTo>
                <a:lnTo>
                  <a:pt x="345624" y="332740"/>
                </a:lnTo>
                <a:lnTo>
                  <a:pt x="368951" y="332740"/>
                </a:lnTo>
                <a:lnTo>
                  <a:pt x="368951" y="306070"/>
                </a:lnTo>
                <a:close/>
              </a:path>
              <a:path w="473709" h="474979">
                <a:moveTo>
                  <a:pt x="102942" y="300990"/>
                </a:moveTo>
                <a:lnTo>
                  <a:pt x="50937" y="300990"/>
                </a:lnTo>
                <a:lnTo>
                  <a:pt x="55699" y="307340"/>
                </a:lnTo>
                <a:lnTo>
                  <a:pt x="61888" y="312420"/>
                </a:lnTo>
                <a:lnTo>
                  <a:pt x="69148" y="314960"/>
                </a:lnTo>
                <a:lnTo>
                  <a:pt x="77122" y="316230"/>
                </a:lnTo>
                <a:lnTo>
                  <a:pt x="88838" y="313690"/>
                </a:lnTo>
                <a:lnTo>
                  <a:pt x="98367" y="307340"/>
                </a:lnTo>
                <a:lnTo>
                  <a:pt x="102942" y="300990"/>
                </a:lnTo>
                <a:close/>
              </a:path>
              <a:path w="473709" h="474979">
                <a:moveTo>
                  <a:pt x="436308" y="134620"/>
                </a:moveTo>
                <a:lnTo>
                  <a:pt x="392279" y="134620"/>
                </a:lnTo>
                <a:lnTo>
                  <a:pt x="427036" y="156210"/>
                </a:lnTo>
                <a:lnTo>
                  <a:pt x="348002" y="290830"/>
                </a:lnTo>
                <a:lnTo>
                  <a:pt x="347526" y="290830"/>
                </a:lnTo>
                <a:lnTo>
                  <a:pt x="346575" y="293370"/>
                </a:lnTo>
                <a:lnTo>
                  <a:pt x="340864" y="302260"/>
                </a:lnTo>
                <a:lnTo>
                  <a:pt x="368951" y="302260"/>
                </a:lnTo>
                <a:lnTo>
                  <a:pt x="368951" y="300990"/>
                </a:lnTo>
                <a:lnTo>
                  <a:pt x="452718" y="158750"/>
                </a:lnTo>
                <a:lnTo>
                  <a:pt x="453194" y="157480"/>
                </a:lnTo>
                <a:lnTo>
                  <a:pt x="453709" y="157480"/>
                </a:lnTo>
                <a:lnTo>
                  <a:pt x="454185" y="156210"/>
                </a:lnTo>
                <a:lnTo>
                  <a:pt x="466199" y="135890"/>
                </a:lnTo>
                <a:lnTo>
                  <a:pt x="438451" y="135890"/>
                </a:lnTo>
                <a:lnTo>
                  <a:pt x="436308" y="134620"/>
                </a:lnTo>
                <a:close/>
              </a:path>
              <a:path w="473709" h="474979">
                <a:moveTo>
                  <a:pt x="106006" y="279400"/>
                </a:moveTo>
                <a:lnTo>
                  <a:pt x="80931" y="279400"/>
                </a:lnTo>
                <a:lnTo>
                  <a:pt x="83788" y="281940"/>
                </a:lnTo>
                <a:lnTo>
                  <a:pt x="83788" y="289560"/>
                </a:lnTo>
                <a:lnTo>
                  <a:pt x="82358" y="290830"/>
                </a:lnTo>
                <a:lnTo>
                  <a:pt x="79504" y="292100"/>
                </a:lnTo>
                <a:lnTo>
                  <a:pt x="77122" y="293370"/>
                </a:lnTo>
                <a:lnTo>
                  <a:pt x="105814" y="293370"/>
                </a:lnTo>
                <a:lnTo>
                  <a:pt x="107116" y="287020"/>
                </a:lnTo>
                <a:lnTo>
                  <a:pt x="106006" y="279400"/>
                </a:lnTo>
                <a:close/>
              </a:path>
              <a:path w="473709" h="474979">
                <a:moveTo>
                  <a:pt x="79800" y="256540"/>
                </a:moveTo>
                <a:lnTo>
                  <a:pt x="71053" y="257810"/>
                </a:lnTo>
                <a:lnTo>
                  <a:pt x="62841" y="260350"/>
                </a:lnTo>
                <a:lnTo>
                  <a:pt x="55701" y="265430"/>
                </a:lnTo>
                <a:lnTo>
                  <a:pt x="50937" y="271780"/>
                </a:lnTo>
                <a:lnTo>
                  <a:pt x="103175" y="271780"/>
                </a:lnTo>
                <a:lnTo>
                  <a:pt x="102117" y="269240"/>
                </a:lnTo>
                <a:lnTo>
                  <a:pt x="96270" y="262890"/>
                </a:lnTo>
                <a:lnTo>
                  <a:pt x="88548" y="259080"/>
                </a:lnTo>
                <a:lnTo>
                  <a:pt x="79800" y="256540"/>
                </a:lnTo>
                <a:close/>
              </a:path>
              <a:path w="473709" h="474979">
                <a:moveTo>
                  <a:pt x="103171" y="201930"/>
                </a:moveTo>
                <a:lnTo>
                  <a:pt x="50937" y="201930"/>
                </a:lnTo>
                <a:lnTo>
                  <a:pt x="55699" y="208280"/>
                </a:lnTo>
                <a:lnTo>
                  <a:pt x="61888" y="213360"/>
                </a:lnTo>
                <a:lnTo>
                  <a:pt x="69148" y="217170"/>
                </a:lnTo>
                <a:lnTo>
                  <a:pt x="77122" y="218440"/>
                </a:lnTo>
                <a:lnTo>
                  <a:pt x="88838" y="215900"/>
                </a:lnTo>
                <a:lnTo>
                  <a:pt x="98367" y="209550"/>
                </a:lnTo>
                <a:lnTo>
                  <a:pt x="103171" y="201930"/>
                </a:lnTo>
                <a:close/>
              </a:path>
              <a:path w="473709" h="474979">
                <a:moveTo>
                  <a:pt x="106006" y="180340"/>
                </a:moveTo>
                <a:lnTo>
                  <a:pt x="80931" y="180340"/>
                </a:lnTo>
                <a:lnTo>
                  <a:pt x="83788" y="184150"/>
                </a:lnTo>
                <a:lnTo>
                  <a:pt x="83788" y="190500"/>
                </a:lnTo>
                <a:lnTo>
                  <a:pt x="82357" y="193040"/>
                </a:lnTo>
                <a:lnTo>
                  <a:pt x="79504" y="194310"/>
                </a:lnTo>
                <a:lnTo>
                  <a:pt x="105814" y="194310"/>
                </a:lnTo>
                <a:lnTo>
                  <a:pt x="107116" y="187960"/>
                </a:lnTo>
                <a:lnTo>
                  <a:pt x="106006" y="180340"/>
                </a:lnTo>
                <a:close/>
              </a:path>
              <a:path w="473709" h="474979">
                <a:moveTo>
                  <a:pt x="79800" y="158750"/>
                </a:moveTo>
                <a:lnTo>
                  <a:pt x="71053" y="158750"/>
                </a:lnTo>
                <a:lnTo>
                  <a:pt x="62841" y="161290"/>
                </a:lnTo>
                <a:lnTo>
                  <a:pt x="55701" y="167640"/>
                </a:lnTo>
                <a:lnTo>
                  <a:pt x="53794" y="168910"/>
                </a:lnTo>
                <a:lnTo>
                  <a:pt x="51892" y="171450"/>
                </a:lnTo>
                <a:lnTo>
                  <a:pt x="50937" y="173990"/>
                </a:lnTo>
                <a:lnTo>
                  <a:pt x="103352" y="173990"/>
                </a:lnTo>
                <a:lnTo>
                  <a:pt x="102117" y="171450"/>
                </a:lnTo>
                <a:lnTo>
                  <a:pt x="96270" y="165100"/>
                </a:lnTo>
                <a:lnTo>
                  <a:pt x="88548" y="160020"/>
                </a:lnTo>
                <a:lnTo>
                  <a:pt x="79800" y="158750"/>
                </a:lnTo>
                <a:close/>
              </a:path>
              <a:path w="473709" h="474979">
                <a:moveTo>
                  <a:pt x="321345" y="118110"/>
                </a:moveTo>
                <a:lnTo>
                  <a:pt x="132346" y="118110"/>
                </a:lnTo>
                <a:lnTo>
                  <a:pt x="128061" y="123190"/>
                </a:lnTo>
                <a:lnTo>
                  <a:pt x="128061" y="134620"/>
                </a:lnTo>
                <a:lnTo>
                  <a:pt x="131870" y="140970"/>
                </a:lnTo>
                <a:lnTo>
                  <a:pt x="321345" y="140970"/>
                </a:lnTo>
                <a:lnTo>
                  <a:pt x="325629" y="134620"/>
                </a:lnTo>
                <a:lnTo>
                  <a:pt x="325629" y="123190"/>
                </a:lnTo>
                <a:lnTo>
                  <a:pt x="321345" y="118110"/>
                </a:lnTo>
                <a:close/>
              </a:path>
              <a:path w="473709" h="474979">
                <a:moveTo>
                  <a:pt x="464727" y="92710"/>
                </a:moveTo>
                <a:lnTo>
                  <a:pt x="423232" y="92710"/>
                </a:lnTo>
                <a:lnTo>
                  <a:pt x="428463" y="96520"/>
                </a:lnTo>
                <a:lnTo>
                  <a:pt x="443206" y="105410"/>
                </a:lnTo>
                <a:lnTo>
                  <a:pt x="445584" y="106680"/>
                </a:lnTo>
                <a:lnTo>
                  <a:pt x="447962" y="109220"/>
                </a:lnTo>
                <a:lnTo>
                  <a:pt x="448438" y="111760"/>
                </a:lnTo>
                <a:lnTo>
                  <a:pt x="449389" y="115570"/>
                </a:lnTo>
                <a:lnTo>
                  <a:pt x="448913" y="118110"/>
                </a:lnTo>
                <a:lnTo>
                  <a:pt x="447011" y="120650"/>
                </a:lnTo>
                <a:lnTo>
                  <a:pt x="438451" y="135890"/>
                </a:lnTo>
                <a:lnTo>
                  <a:pt x="466199" y="135890"/>
                </a:lnTo>
                <a:lnTo>
                  <a:pt x="468452" y="132080"/>
                </a:lnTo>
                <a:lnTo>
                  <a:pt x="471388" y="125730"/>
                </a:lnTo>
                <a:lnTo>
                  <a:pt x="473030" y="119380"/>
                </a:lnTo>
                <a:lnTo>
                  <a:pt x="473334" y="113030"/>
                </a:lnTo>
                <a:lnTo>
                  <a:pt x="472257" y="105410"/>
                </a:lnTo>
                <a:lnTo>
                  <a:pt x="469589" y="99060"/>
                </a:lnTo>
                <a:lnTo>
                  <a:pt x="465896" y="93980"/>
                </a:lnTo>
                <a:lnTo>
                  <a:pt x="464727" y="92710"/>
                </a:lnTo>
                <a:close/>
              </a:path>
              <a:path w="473709" h="474979">
                <a:moveTo>
                  <a:pt x="427706" y="72390"/>
                </a:moveTo>
                <a:lnTo>
                  <a:pt x="414354" y="72390"/>
                </a:lnTo>
                <a:lnTo>
                  <a:pt x="402339" y="78740"/>
                </a:lnTo>
                <a:lnTo>
                  <a:pt x="393230" y="88900"/>
                </a:lnTo>
                <a:lnTo>
                  <a:pt x="378946" y="113030"/>
                </a:lnTo>
                <a:lnTo>
                  <a:pt x="378471" y="113030"/>
                </a:lnTo>
                <a:lnTo>
                  <a:pt x="378471" y="114300"/>
                </a:lnTo>
                <a:lnTo>
                  <a:pt x="377995" y="114300"/>
                </a:lnTo>
                <a:lnTo>
                  <a:pt x="369427" y="129540"/>
                </a:lnTo>
                <a:lnTo>
                  <a:pt x="427737" y="129540"/>
                </a:lnTo>
                <a:lnTo>
                  <a:pt x="404168" y="115570"/>
                </a:lnTo>
                <a:lnTo>
                  <a:pt x="412729" y="100330"/>
                </a:lnTo>
                <a:lnTo>
                  <a:pt x="416098" y="95250"/>
                </a:lnTo>
                <a:lnTo>
                  <a:pt x="423232" y="92710"/>
                </a:lnTo>
                <a:lnTo>
                  <a:pt x="464727" y="92710"/>
                </a:lnTo>
                <a:lnTo>
                  <a:pt x="461222" y="88900"/>
                </a:lnTo>
                <a:lnTo>
                  <a:pt x="455611" y="85090"/>
                </a:lnTo>
                <a:lnTo>
                  <a:pt x="440828" y="76200"/>
                </a:lnTo>
                <a:lnTo>
                  <a:pt x="427706" y="72390"/>
                </a:lnTo>
                <a:close/>
              </a:path>
              <a:path w="473709" h="474979">
                <a:moveTo>
                  <a:pt x="103171" y="104140"/>
                </a:moveTo>
                <a:lnTo>
                  <a:pt x="50937" y="104140"/>
                </a:lnTo>
                <a:lnTo>
                  <a:pt x="55699" y="110490"/>
                </a:lnTo>
                <a:lnTo>
                  <a:pt x="61888" y="115570"/>
                </a:lnTo>
                <a:lnTo>
                  <a:pt x="69148" y="119380"/>
                </a:lnTo>
                <a:lnTo>
                  <a:pt x="77122" y="119380"/>
                </a:lnTo>
                <a:lnTo>
                  <a:pt x="88837" y="118110"/>
                </a:lnTo>
                <a:lnTo>
                  <a:pt x="98367" y="111760"/>
                </a:lnTo>
                <a:lnTo>
                  <a:pt x="103171" y="104140"/>
                </a:lnTo>
                <a:close/>
              </a:path>
              <a:path w="473709" h="474979">
                <a:moveTo>
                  <a:pt x="106006" y="82550"/>
                </a:moveTo>
                <a:lnTo>
                  <a:pt x="80931" y="82550"/>
                </a:lnTo>
                <a:lnTo>
                  <a:pt x="83788" y="85090"/>
                </a:lnTo>
                <a:lnTo>
                  <a:pt x="83788" y="92710"/>
                </a:lnTo>
                <a:lnTo>
                  <a:pt x="82357" y="95250"/>
                </a:lnTo>
                <a:lnTo>
                  <a:pt x="79504" y="95250"/>
                </a:lnTo>
                <a:lnTo>
                  <a:pt x="77122" y="96520"/>
                </a:lnTo>
                <a:lnTo>
                  <a:pt x="105814" y="96520"/>
                </a:lnTo>
                <a:lnTo>
                  <a:pt x="107116" y="90170"/>
                </a:lnTo>
                <a:lnTo>
                  <a:pt x="106006" y="82550"/>
                </a:lnTo>
                <a:close/>
              </a:path>
              <a:path w="473709" h="474979">
                <a:moveTo>
                  <a:pt x="236127" y="60960"/>
                </a:moveTo>
                <a:lnTo>
                  <a:pt x="132346" y="60960"/>
                </a:lnTo>
                <a:lnTo>
                  <a:pt x="128061" y="67310"/>
                </a:lnTo>
                <a:lnTo>
                  <a:pt x="128061" y="77470"/>
                </a:lnTo>
                <a:lnTo>
                  <a:pt x="131870" y="83820"/>
                </a:lnTo>
                <a:lnTo>
                  <a:pt x="139487" y="85090"/>
                </a:lnTo>
                <a:lnTo>
                  <a:pt x="236127" y="85090"/>
                </a:lnTo>
                <a:lnTo>
                  <a:pt x="240411" y="78740"/>
                </a:lnTo>
                <a:lnTo>
                  <a:pt x="240411" y="67310"/>
                </a:lnTo>
                <a:lnTo>
                  <a:pt x="236127" y="60960"/>
                </a:lnTo>
                <a:close/>
              </a:path>
              <a:path w="473709" h="474979">
                <a:moveTo>
                  <a:pt x="79800" y="59690"/>
                </a:moveTo>
                <a:lnTo>
                  <a:pt x="50937" y="76200"/>
                </a:lnTo>
                <a:lnTo>
                  <a:pt x="103351" y="76200"/>
                </a:lnTo>
                <a:lnTo>
                  <a:pt x="102117" y="73660"/>
                </a:lnTo>
                <a:lnTo>
                  <a:pt x="96269" y="67310"/>
                </a:lnTo>
                <a:lnTo>
                  <a:pt x="88548" y="62230"/>
                </a:lnTo>
                <a:lnTo>
                  <a:pt x="79800" y="59690"/>
                </a:lnTo>
                <a:close/>
              </a:path>
            </a:pathLst>
          </a:custGeom>
          <a:solidFill>
            <a:srgbClr val="5FD3D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7731927" y="4118848"/>
            <a:ext cx="462915" cy="210185"/>
            <a:chOff x="7731927" y="4118848"/>
            <a:chExt cx="462915" cy="2101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4583" y="4118848"/>
              <a:ext cx="209937" cy="20973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1927" y="4180884"/>
              <a:ext cx="209827" cy="85680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8055766" y="4379489"/>
            <a:ext cx="69850" cy="69215"/>
          </a:xfrm>
          <a:custGeom>
            <a:avLst/>
            <a:gdLst/>
            <a:ahLst/>
            <a:cxnLst/>
            <a:rect l="l" t="t" r="r" b="b"/>
            <a:pathLst>
              <a:path w="69850" h="69214">
                <a:moveTo>
                  <a:pt x="36958" y="0"/>
                </a:moveTo>
                <a:lnTo>
                  <a:pt x="936" y="25361"/>
                </a:lnTo>
                <a:lnTo>
                  <a:pt x="0" y="33168"/>
                </a:lnTo>
                <a:lnTo>
                  <a:pt x="46" y="34457"/>
                </a:lnTo>
                <a:lnTo>
                  <a:pt x="23319" y="67043"/>
                </a:lnTo>
                <a:lnTo>
                  <a:pt x="38024" y="69096"/>
                </a:lnTo>
                <a:lnTo>
                  <a:pt x="40379" y="68886"/>
                </a:lnTo>
                <a:lnTo>
                  <a:pt x="42720" y="68479"/>
                </a:lnTo>
                <a:lnTo>
                  <a:pt x="53375" y="64454"/>
                </a:lnTo>
                <a:lnTo>
                  <a:pt x="61739" y="56946"/>
                </a:lnTo>
                <a:lnTo>
                  <a:pt x="67231" y="46699"/>
                </a:lnTo>
                <a:lnTo>
                  <a:pt x="23712" y="46699"/>
                </a:lnTo>
                <a:lnTo>
                  <a:pt x="23208" y="35633"/>
                </a:lnTo>
                <a:lnTo>
                  <a:pt x="23124" y="30675"/>
                </a:lnTo>
                <a:lnTo>
                  <a:pt x="24315" y="27299"/>
                </a:lnTo>
                <a:lnTo>
                  <a:pt x="28296" y="23251"/>
                </a:lnTo>
                <a:lnTo>
                  <a:pt x="30819" y="22313"/>
                </a:lnTo>
                <a:lnTo>
                  <a:pt x="67369" y="22313"/>
                </a:lnTo>
                <a:lnTo>
                  <a:pt x="62096" y="12429"/>
                </a:lnTo>
                <a:lnTo>
                  <a:pt x="53725" y="5011"/>
                </a:lnTo>
                <a:lnTo>
                  <a:pt x="42846" y="854"/>
                </a:lnTo>
                <a:lnTo>
                  <a:pt x="39888" y="280"/>
                </a:lnTo>
                <a:lnTo>
                  <a:pt x="36958" y="0"/>
                </a:lnTo>
                <a:close/>
              </a:path>
              <a:path w="69850" h="69214">
                <a:moveTo>
                  <a:pt x="67369" y="22313"/>
                </a:moveTo>
                <a:lnTo>
                  <a:pt x="34814" y="22313"/>
                </a:lnTo>
                <a:lnTo>
                  <a:pt x="35753" y="22383"/>
                </a:lnTo>
                <a:lnTo>
                  <a:pt x="46672" y="24049"/>
                </a:lnTo>
                <a:lnTo>
                  <a:pt x="46504" y="33168"/>
                </a:lnTo>
                <a:lnTo>
                  <a:pt x="46042" y="39331"/>
                </a:lnTo>
                <a:lnTo>
                  <a:pt x="43252" y="46699"/>
                </a:lnTo>
                <a:lnTo>
                  <a:pt x="67231" y="46699"/>
                </a:lnTo>
                <a:lnTo>
                  <a:pt x="69268" y="34457"/>
                </a:lnTo>
                <a:lnTo>
                  <a:pt x="67448" y="22460"/>
                </a:lnTo>
                <a:lnTo>
                  <a:pt x="67369" y="22313"/>
                </a:lnTo>
                <a:close/>
              </a:path>
            </a:pathLst>
          </a:custGeom>
          <a:solidFill>
            <a:srgbClr val="41C1C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33582" y="4386044"/>
            <a:ext cx="201422" cy="19994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7984579" y="4444301"/>
            <a:ext cx="210185" cy="153035"/>
          </a:xfrm>
          <a:custGeom>
            <a:avLst/>
            <a:gdLst/>
            <a:ahLst/>
            <a:cxnLst/>
            <a:rect l="l" t="t" r="r" b="b"/>
            <a:pathLst>
              <a:path w="210184" h="153035">
                <a:moveTo>
                  <a:pt x="209829" y="42811"/>
                </a:moveTo>
                <a:lnTo>
                  <a:pt x="209702" y="29146"/>
                </a:lnTo>
                <a:lnTo>
                  <a:pt x="209664" y="22021"/>
                </a:lnTo>
                <a:lnTo>
                  <a:pt x="209778" y="8813"/>
                </a:lnTo>
                <a:lnTo>
                  <a:pt x="209613" y="7861"/>
                </a:lnTo>
                <a:lnTo>
                  <a:pt x="208127" y="4025"/>
                </a:lnTo>
                <a:lnTo>
                  <a:pt x="205867" y="1765"/>
                </a:lnTo>
                <a:lnTo>
                  <a:pt x="202069" y="304"/>
                </a:lnTo>
                <a:lnTo>
                  <a:pt x="201663" y="228"/>
                </a:lnTo>
                <a:lnTo>
                  <a:pt x="201168" y="127"/>
                </a:lnTo>
                <a:lnTo>
                  <a:pt x="187858" y="190"/>
                </a:lnTo>
                <a:lnTo>
                  <a:pt x="187858" y="22021"/>
                </a:lnTo>
                <a:lnTo>
                  <a:pt x="187858" y="63614"/>
                </a:lnTo>
                <a:lnTo>
                  <a:pt x="22085" y="63614"/>
                </a:lnTo>
                <a:lnTo>
                  <a:pt x="22085" y="22021"/>
                </a:lnTo>
                <a:lnTo>
                  <a:pt x="187858" y="22021"/>
                </a:lnTo>
                <a:lnTo>
                  <a:pt x="187858" y="190"/>
                </a:lnTo>
                <a:lnTo>
                  <a:pt x="178079" y="228"/>
                </a:lnTo>
                <a:lnTo>
                  <a:pt x="83680" y="0"/>
                </a:lnTo>
                <a:lnTo>
                  <a:pt x="42519" y="215"/>
                </a:lnTo>
                <a:lnTo>
                  <a:pt x="4216" y="965"/>
                </a:lnTo>
                <a:lnTo>
                  <a:pt x="0" y="42811"/>
                </a:lnTo>
                <a:lnTo>
                  <a:pt x="228" y="60845"/>
                </a:lnTo>
                <a:lnTo>
                  <a:pt x="31775" y="85178"/>
                </a:lnTo>
                <a:lnTo>
                  <a:pt x="92671" y="85610"/>
                </a:lnTo>
                <a:lnTo>
                  <a:pt x="90436" y="86309"/>
                </a:lnTo>
                <a:lnTo>
                  <a:pt x="71208" y="116217"/>
                </a:lnTo>
                <a:lnTo>
                  <a:pt x="71221" y="117779"/>
                </a:lnTo>
                <a:lnTo>
                  <a:pt x="94500" y="150368"/>
                </a:lnTo>
                <a:lnTo>
                  <a:pt x="106883" y="152412"/>
                </a:lnTo>
                <a:lnTo>
                  <a:pt x="109207" y="152412"/>
                </a:lnTo>
                <a:lnTo>
                  <a:pt x="140449" y="117779"/>
                </a:lnTo>
                <a:lnTo>
                  <a:pt x="138633" y="105778"/>
                </a:lnTo>
                <a:lnTo>
                  <a:pt x="138544" y="105638"/>
                </a:lnTo>
                <a:lnTo>
                  <a:pt x="133273" y="95758"/>
                </a:lnTo>
                <a:lnTo>
                  <a:pt x="124904" y="88341"/>
                </a:lnTo>
                <a:lnTo>
                  <a:pt x="117868" y="85661"/>
                </a:lnTo>
                <a:lnTo>
                  <a:pt x="117868" y="107378"/>
                </a:lnTo>
                <a:lnTo>
                  <a:pt x="117690" y="116217"/>
                </a:lnTo>
                <a:lnTo>
                  <a:pt x="117221" y="122656"/>
                </a:lnTo>
                <a:lnTo>
                  <a:pt x="114439" y="130022"/>
                </a:lnTo>
                <a:lnTo>
                  <a:pt x="96824" y="130022"/>
                </a:lnTo>
                <a:lnTo>
                  <a:pt x="94361" y="122110"/>
                </a:lnTo>
                <a:lnTo>
                  <a:pt x="94361" y="116217"/>
                </a:lnTo>
                <a:lnTo>
                  <a:pt x="94653" y="105638"/>
                </a:lnTo>
                <a:lnTo>
                  <a:pt x="105994" y="105638"/>
                </a:lnTo>
                <a:lnTo>
                  <a:pt x="106921" y="105702"/>
                </a:lnTo>
                <a:lnTo>
                  <a:pt x="117868" y="107378"/>
                </a:lnTo>
                <a:lnTo>
                  <a:pt x="117868" y="85661"/>
                </a:lnTo>
                <a:lnTo>
                  <a:pt x="117741" y="85610"/>
                </a:lnTo>
                <a:lnTo>
                  <a:pt x="178155" y="85178"/>
                </a:lnTo>
                <a:lnTo>
                  <a:pt x="205613" y="84696"/>
                </a:lnTo>
                <a:lnTo>
                  <a:pt x="209765" y="60845"/>
                </a:lnTo>
                <a:lnTo>
                  <a:pt x="209829" y="42811"/>
                </a:lnTo>
                <a:close/>
              </a:path>
            </a:pathLst>
          </a:custGeom>
          <a:solidFill>
            <a:srgbClr val="41C1C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004677" y="436257"/>
            <a:ext cx="790092" cy="81291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624698" y="1900008"/>
            <a:ext cx="4335145" cy="354520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86055">
              <a:lnSpc>
                <a:spcPct val="117700"/>
              </a:lnSpc>
              <a:spcBef>
                <a:spcPts val="95"/>
              </a:spcBef>
            </a:pPr>
            <a:r>
              <a:rPr dirty="0" sz="1700">
                <a:solidFill>
                  <a:srgbClr val="001253"/>
                </a:solidFill>
                <a:latin typeface="Segoe UI"/>
                <a:cs typeface="Segoe UI"/>
              </a:rPr>
              <a:t>Math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Solver </a:t>
            </a:r>
            <a:r>
              <a:rPr dirty="0" sz="1700" spc="-10">
                <a:solidFill>
                  <a:srgbClr val="001253"/>
                </a:solidFill>
                <a:latin typeface="Segoe UI"/>
                <a:cs typeface="Segoe UI"/>
              </a:rPr>
              <a:t>offers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math help for simple </a:t>
            </a:r>
            <a:r>
              <a:rPr dirty="0" sz="1700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arithmetic to advanced </a:t>
            </a:r>
            <a:r>
              <a:rPr dirty="0" sz="1700">
                <a:solidFill>
                  <a:srgbClr val="001253"/>
                </a:solidFill>
                <a:latin typeface="Segoe UI"/>
                <a:cs typeface="Segoe UI"/>
              </a:rPr>
              <a:t>calculus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for learners </a:t>
            </a:r>
            <a:r>
              <a:rPr dirty="0" sz="1700" spc="-455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1700" spc="-20">
                <a:solidFill>
                  <a:srgbClr val="001253"/>
                </a:solidFill>
                <a:latin typeface="Segoe UI"/>
                <a:cs typeface="Segoe UI"/>
              </a:rPr>
              <a:t>of</a:t>
            </a:r>
            <a:r>
              <a:rPr dirty="0" sz="1700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all</a:t>
            </a:r>
            <a:r>
              <a:rPr dirty="0" sz="1700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ages</a:t>
            </a:r>
            <a:r>
              <a:rPr dirty="0" sz="1700" spc="-15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001253"/>
                </a:solidFill>
                <a:latin typeface="Segoe UI"/>
                <a:cs typeface="Segoe UI"/>
              </a:rPr>
              <a:t>and</a:t>
            </a:r>
            <a:r>
              <a:rPr dirty="0" sz="1700" spc="-10">
                <a:solidFill>
                  <a:srgbClr val="001253"/>
                </a:solidFill>
                <a:latin typeface="Segoe UI"/>
                <a:cs typeface="Segoe UI"/>
              </a:rPr>
              <a:t> abilities.</a:t>
            </a:r>
            <a:endParaRPr sz="17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>
              <a:latin typeface="Segoe UI"/>
              <a:cs typeface="Segoe UI"/>
            </a:endParaRPr>
          </a:p>
          <a:p>
            <a:pPr marL="748030">
              <a:lnSpc>
                <a:spcPct val="100000"/>
              </a:lnSpc>
            </a:pPr>
            <a:r>
              <a:rPr dirty="0" sz="2000" spc="-15" b="1">
                <a:solidFill>
                  <a:srgbClr val="001253"/>
                </a:solidFill>
                <a:latin typeface="Segoe UI"/>
                <a:cs typeface="Segoe UI"/>
              </a:rPr>
              <a:t>Type,</a:t>
            </a:r>
            <a:r>
              <a:rPr dirty="0" sz="2000" spc="-5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20" b="1">
                <a:solidFill>
                  <a:srgbClr val="001253"/>
                </a:solidFill>
                <a:latin typeface="Segoe UI"/>
                <a:cs typeface="Segoe UI"/>
              </a:rPr>
              <a:t>draw,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or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scan</a:t>
            </a:r>
            <a:r>
              <a:rPr dirty="0" sz="2000" spc="-3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b="1">
                <a:solidFill>
                  <a:srgbClr val="001253"/>
                </a:solidFill>
                <a:latin typeface="Segoe UI"/>
                <a:cs typeface="Segoe UI"/>
              </a:rPr>
              <a:t>a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problem</a:t>
            </a:r>
            <a:endParaRPr sz="20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000">
              <a:latin typeface="Segoe UI"/>
              <a:cs typeface="Segoe UI"/>
            </a:endParaRPr>
          </a:p>
          <a:p>
            <a:pPr marL="748030" marR="456565">
              <a:lnSpc>
                <a:spcPct val="100000"/>
              </a:lnSpc>
            </a:pP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Learn 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from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solution steps, </a:t>
            </a:r>
            <a:r>
              <a:rPr dirty="0" sz="2000" spc="-54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graphs,</a:t>
            </a:r>
            <a:r>
              <a:rPr dirty="0" sz="2000" spc="-45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and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video</a:t>
            </a:r>
            <a:r>
              <a:rPr dirty="0" sz="2000" spc="-1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content</a:t>
            </a:r>
            <a:endParaRPr sz="2000">
              <a:latin typeface="Segoe UI"/>
              <a:cs typeface="Segoe U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Segoe UI"/>
              <a:cs typeface="Segoe UI"/>
            </a:endParaRPr>
          </a:p>
          <a:p>
            <a:pPr marL="748030">
              <a:lnSpc>
                <a:spcPct val="100000"/>
              </a:lnSpc>
            </a:pP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Practice</a:t>
            </a:r>
            <a:r>
              <a:rPr dirty="0" sz="2000" spc="-2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with</a:t>
            </a:r>
            <a:r>
              <a:rPr dirty="0" sz="2000" spc="-40" b="1">
                <a:solidFill>
                  <a:srgbClr val="001253"/>
                </a:solidFill>
                <a:latin typeface="Segoe UI"/>
                <a:cs typeface="Segoe UI"/>
              </a:rPr>
              <a:t> </a:t>
            </a:r>
            <a:r>
              <a:rPr dirty="0" sz="2000" spc="-5" b="1">
                <a:solidFill>
                  <a:srgbClr val="001253"/>
                </a:solidFill>
                <a:latin typeface="Segoe UI"/>
                <a:cs typeface="Segoe UI"/>
              </a:rPr>
              <a:t>quizzes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9363" y="435305"/>
            <a:ext cx="6186805" cy="534670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300" spc="10">
                <a:solidFill>
                  <a:srgbClr val="001253"/>
                </a:solidFill>
                <a:latin typeface="Segoe UI Black"/>
                <a:cs typeface="Segoe UI Black"/>
              </a:rPr>
              <a:t>Free,</a:t>
            </a:r>
            <a:r>
              <a:rPr dirty="0" sz="3300" spc="-30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3300" spc="15">
                <a:solidFill>
                  <a:srgbClr val="001253"/>
                </a:solidFill>
                <a:latin typeface="Segoe UI Black"/>
                <a:cs typeface="Segoe UI Black"/>
              </a:rPr>
              <a:t>Step-by-Step</a:t>
            </a:r>
            <a:r>
              <a:rPr dirty="0" sz="3300" spc="-45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3300" spc="20">
                <a:solidFill>
                  <a:srgbClr val="001253"/>
                </a:solidFill>
                <a:latin typeface="Segoe UI Black"/>
                <a:cs typeface="Segoe UI Black"/>
              </a:rPr>
              <a:t>Math</a:t>
            </a:r>
            <a:r>
              <a:rPr dirty="0" sz="3300" spc="5">
                <a:solidFill>
                  <a:srgbClr val="001253"/>
                </a:solidFill>
                <a:latin typeface="Segoe UI Black"/>
                <a:cs typeface="Segoe UI Black"/>
              </a:rPr>
              <a:t> </a:t>
            </a:r>
            <a:r>
              <a:rPr dirty="0" sz="3300" spc="15">
                <a:solidFill>
                  <a:srgbClr val="001253"/>
                </a:solidFill>
                <a:latin typeface="Segoe UI Black"/>
                <a:cs typeface="Segoe UI Black"/>
              </a:rPr>
              <a:t>Help</a:t>
            </a:r>
            <a:endParaRPr sz="3300">
              <a:latin typeface="Segoe UI Black"/>
              <a:cs typeface="Segoe UI Blac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22948" y="1070228"/>
            <a:ext cx="1748789" cy="378688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09284" y="2932925"/>
            <a:ext cx="1748789" cy="378688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2078608" y="1517903"/>
            <a:ext cx="3521710" cy="4618355"/>
            <a:chOff x="2078608" y="1517903"/>
            <a:chExt cx="3521710" cy="4618355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1020" y="2349157"/>
              <a:ext cx="1748789" cy="378688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78608" y="1517903"/>
              <a:ext cx="1748790" cy="37868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2479" y="6462255"/>
              <a:ext cx="1079995" cy="2654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58460" y="1632889"/>
              <a:ext cx="6733413" cy="480136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45563" y="599947"/>
            <a:ext cx="750125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solidFill>
                  <a:srgbClr val="333333"/>
                </a:solidFill>
              </a:rPr>
              <a:t>School</a:t>
            </a:r>
            <a:r>
              <a:rPr dirty="0" sz="2400" spc="20">
                <a:solidFill>
                  <a:srgbClr val="333333"/>
                </a:solidFill>
              </a:rPr>
              <a:t> </a:t>
            </a:r>
            <a:r>
              <a:rPr dirty="0" sz="2400">
                <a:solidFill>
                  <a:srgbClr val="333333"/>
                </a:solidFill>
              </a:rPr>
              <a:t>days </a:t>
            </a:r>
            <a:r>
              <a:rPr dirty="0" sz="2400" spc="-10">
                <a:solidFill>
                  <a:srgbClr val="333333"/>
                </a:solidFill>
              </a:rPr>
              <a:t>are</a:t>
            </a:r>
            <a:r>
              <a:rPr dirty="0" sz="2400" spc="5">
                <a:solidFill>
                  <a:srgbClr val="333333"/>
                </a:solidFill>
              </a:rPr>
              <a:t> </a:t>
            </a:r>
            <a:r>
              <a:rPr dirty="0" sz="2400" spc="-5">
                <a:solidFill>
                  <a:srgbClr val="333333"/>
                </a:solidFill>
              </a:rPr>
              <a:t>filled</a:t>
            </a:r>
            <a:r>
              <a:rPr dirty="0" sz="2400" spc="10">
                <a:solidFill>
                  <a:srgbClr val="333333"/>
                </a:solidFill>
              </a:rPr>
              <a:t> </a:t>
            </a:r>
            <a:r>
              <a:rPr dirty="0" sz="2400" spc="-5">
                <a:solidFill>
                  <a:srgbClr val="333333"/>
                </a:solidFill>
              </a:rPr>
              <a:t>with </a:t>
            </a:r>
            <a:r>
              <a:rPr dirty="0" sz="2400">
                <a:solidFill>
                  <a:srgbClr val="333333"/>
                </a:solidFill>
              </a:rPr>
              <a:t>a </a:t>
            </a:r>
            <a:r>
              <a:rPr dirty="0" sz="2400" spc="-15">
                <a:solidFill>
                  <a:srgbClr val="333333"/>
                </a:solidFill>
              </a:rPr>
              <a:t>rollercoaster</a:t>
            </a:r>
            <a:r>
              <a:rPr dirty="0" sz="2400" spc="15">
                <a:solidFill>
                  <a:srgbClr val="333333"/>
                </a:solidFill>
              </a:rPr>
              <a:t> </a:t>
            </a:r>
            <a:r>
              <a:rPr dirty="0" sz="2400" spc="-25">
                <a:solidFill>
                  <a:srgbClr val="333333"/>
                </a:solidFill>
              </a:rPr>
              <a:t>of</a:t>
            </a:r>
            <a:r>
              <a:rPr dirty="0" sz="2400" spc="10">
                <a:solidFill>
                  <a:srgbClr val="333333"/>
                </a:solidFill>
              </a:rPr>
              <a:t> </a:t>
            </a:r>
            <a:r>
              <a:rPr dirty="0" sz="2400" spc="-10">
                <a:solidFill>
                  <a:srgbClr val="333333"/>
                </a:solidFill>
              </a:rPr>
              <a:t>emotions.</a:t>
            </a:r>
            <a:endParaRPr sz="2400"/>
          </a:p>
        </p:txBody>
      </p:sp>
      <p:sp>
        <p:nvSpPr>
          <p:cNvPr id="7" name="object 7"/>
          <p:cNvSpPr txBox="1"/>
          <p:nvPr/>
        </p:nvSpPr>
        <p:spPr>
          <a:xfrm>
            <a:off x="2729610" y="979819"/>
            <a:ext cx="6732905" cy="711200"/>
          </a:xfrm>
          <a:prstGeom prst="rect">
            <a:avLst/>
          </a:prstGeom>
        </p:spPr>
        <p:txBody>
          <a:bodyPr wrap="square" lIns="0" tIns="806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Checking in</a:t>
            </a:r>
            <a:r>
              <a:rPr dirty="0" sz="1800" spc="-1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with</a:t>
            </a:r>
            <a:r>
              <a:rPr dirty="0" sz="180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students is</a:t>
            </a:r>
            <a:r>
              <a:rPr dirty="0" sz="18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crucial</a:t>
            </a:r>
            <a:r>
              <a:rPr dirty="0" sz="1800" spc="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Segoe UI"/>
                <a:cs typeface="Segoe UI"/>
              </a:rPr>
              <a:t>to</a:t>
            </a:r>
            <a:r>
              <a:rPr dirty="0" sz="1800" spc="-1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ensuring</a:t>
            </a:r>
            <a:r>
              <a:rPr dirty="0" sz="1800" spc="-3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their</a:t>
            </a:r>
            <a:r>
              <a:rPr dirty="0" sz="1800" spc="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Segoe UI"/>
                <a:cs typeface="Segoe UI"/>
              </a:rPr>
              <a:t>wellbeing</a:t>
            </a:r>
            <a:r>
              <a:rPr dirty="0" sz="1800" spc="1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>
                <a:solidFill>
                  <a:srgbClr val="333333"/>
                </a:solidFill>
                <a:latin typeface="Segoe UI"/>
                <a:cs typeface="Segoe UI"/>
              </a:rPr>
              <a:t>and</a:t>
            </a:r>
            <a:endParaRPr sz="18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providing</a:t>
            </a:r>
            <a:r>
              <a:rPr dirty="0" sz="1800" spc="-2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>
                <a:solidFill>
                  <a:srgbClr val="333333"/>
                </a:solidFill>
                <a:latin typeface="Segoe UI"/>
                <a:cs typeface="Segoe UI"/>
              </a:rPr>
              <a:t>support</a:t>
            </a:r>
            <a:r>
              <a:rPr dirty="0" sz="1800" spc="-1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33333"/>
                </a:solidFill>
                <a:latin typeface="Segoe UI"/>
                <a:cs typeface="Segoe UI"/>
              </a:rPr>
              <a:t>when</a:t>
            </a:r>
            <a:r>
              <a:rPr dirty="0" sz="1800" spc="-35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dirty="0" sz="1800" spc="-10">
                <a:solidFill>
                  <a:srgbClr val="333333"/>
                </a:solidFill>
                <a:latin typeface="Segoe UI"/>
                <a:cs typeface="Segoe UI"/>
              </a:rPr>
              <a:t>needed.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6121" y="3081451"/>
            <a:ext cx="6192647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4" y="1949256"/>
            <a:ext cx="8931020" cy="490829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32240" y="2772917"/>
            <a:ext cx="2807335" cy="1961514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417195">
              <a:lnSpc>
                <a:spcPts val="2590"/>
              </a:lnSpc>
              <a:spcBef>
                <a:spcPts val="425"/>
              </a:spcBef>
            </a:pPr>
            <a:r>
              <a:rPr dirty="0" sz="2400" spc="-10" b="1">
                <a:solidFill>
                  <a:srgbClr val="C5B4E2"/>
                </a:solidFill>
                <a:latin typeface="Segoe UI"/>
                <a:cs typeface="Segoe UI"/>
              </a:rPr>
              <a:t>Recognizes</a:t>
            </a:r>
            <a:r>
              <a:rPr dirty="0" sz="2400" spc="-75" b="1">
                <a:solidFill>
                  <a:srgbClr val="C5B4E2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091F2C"/>
                </a:solidFill>
                <a:latin typeface="Segoe UI"/>
                <a:cs typeface="Segoe UI"/>
              </a:rPr>
              <a:t>math </a:t>
            </a:r>
            <a:r>
              <a:rPr dirty="0" sz="2400" spc="-640">
                <a:solidFill>
                  <a:srgbClr val="091F2C"/>
                </a:solidFill>
                <a:latin typeface="Segoe UI"/>
                <a:cs typeface="Segoe UI"/>
              </a:rPr>
              <a:t> </a:t>
            </a:r>
            <a:r>
              <a:rPr dirty="0" sz="2400" spc="-10">
                <a:solidFill>
                  <a:srgbClr val="091F2C"/>
                </a:solidFill>
                <a:latin typeface="Segoe UI"/>
                <a:cs typeface="Segoe UI"/>
              </a:rPr>
              <a:t>from</a:t>
            </a:r>
            <a:r>
              <a:rPr dirty="0" sz="2400" spc="-20">
                <a:solidFill>
                  <a:srgbClr val="091F2C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091F2C"/>
                </a:solidFill>
                <a:latin typeface="Segoe UI"/>
                <a:cs typeface="Segoe UI"/>
              </a:rPr>
              <a:t>ink </a:t>
            </a:r>
            <a:r>
              <a:rPr dirty="0" sz="2400">
                <a:solidFill>
                  <a:srgbClr val="091F2C"/>
                </a:solidFill>
                <a:latin typeface="Segoe UI"/>
                <a:cs typeface="Segoe UI"/>
              </a:rPr>
              <a:t>and </a:t>
            </a:r>
            <a:r>
              <a:rPr dirty="0" sz="2400" spc="-10">
                <a:solidFill>
                  <a:srgbClr val="091F2C"/>
                </a:solidFill>
                <a:latin typeface="Segoe UI"/>
                <a:cs typeface="Segoe UI"/>
              </a:rPr>
              <a:t>text</a:t>
            </a:r>
            <a:endParaRPr sz="240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endParaRPr sz="3450">
              <a:latin typeface="Segoe UI"/>
              <a:cs typeface="Segoe UI"/>
            </a:endParaRPr>
          </a:p>
          <a:p>
            <a:pPr marL="12700" marR="5080">
              <a:lnSpc>
                <a:spcPts val="2590"/>
              </a:lnSpc>
              <a:spcBef>
                <a:spcPts val="5"/>
              </a:spcBef>
            </a:pPr>
            <a:r>
              <a:rPr dirty="0" sz="2400" spc="-10" b="1">
                <a:solidFill>
                  <a:srgbClr val="C5B4E2"/>
                </a:solidFill>
                <a:latin typeface="Segoe UI"/>
                <a:cs typeface="Segoe UI"/>
              </a:rPr>
              <a:t>Solves</a:t>
            </a:r>
            <a:r>
              <a:rPr dirty="0" sz="2400" spc="-15" b="1">
                <a:solidFill>
                  <a:srgbClr val="C5B4E2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091F2C"/>
                </a:solidFill>
                <a:latin typeface="Segoe UI"/>
                <a:cs typeface="Segoe UI"/>
              </a:rPr>
              <a:t>equations</a:t>
            </a:r>
            <a:r>
              <a:rPr dirty="0" sz="2400">
                <a:solidFill>
                  <a:srgbClr val="091F2C"/>
                </a:solidFill>
                <a:latin typeface="Segoe UI"/>
                <a:cs typeface="Segoe UI"/>
              </a:rPr>
              <a:t> &amp; </a:t>
            </a:r>
            <a:r>
              <a:rPr dirty="0" sz="2400" spc="5">
                <a:solidFill>
                  <a:srgbClr val="091F2C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091F2C"/>
                </a:solidFill>
                <a:latin typeface="Segoe UI"/>
                <a:cs typeface="Segoe UI"/>
              </a:rPr>
              <a:t>shows</a:t>
            </a:r>
            <a:r>
              <a:rPr dirty="0" sz="2400" spc="-45">
                <a:solidFill>
                  <a:srgbClr val="091F2C"/>
                </a:solidFill>
                <a:latin typeface="Segoe UI"/>
                <a:cs typeface="Segoe UI"/>
              </a:rPr>
              <a:t> </a:t>
            </a:r>
            <a:r>
              <a:rPr dirty="0" sz="2400" spc="-5">
                <a:solidFill>
                  <a:srgbClr val="091F2C"/>
                </a:solidFill>
                <a:latin typeface="Segoe UI"/>
                <a:cs typeface="Segoe UI"/>
              </a:rPr>
              <a:t>solution steps</a:t>
            </a:r>
            <a:endParaRPr sz="2400">
              <a:latin typeface="Segoe UI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0738" y="190576"/>
            <a:ext cx="546227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40">
                <a:solidFill>
                  <a:srgbClr val="C5B4E2"/>
                </a:solidFill>
              </a:rPr>
              <a:t>Math</a:t>
            </a:r>
            <a:r>
              <a:rPr dirty="0" spc="-135">
                <a:solidFill>
                  <a:srgbClr val="C5B4E2"/>
                </a:solidFill>
              </a:rPr>
              <a:t> </a:t>
            </a:r>
            <a:r>
              <a:rPr dirty="0" spc="-50">
                <a:solidFill>
                  <a:srgbClr val="C5B4E2"/>
                </a:solidFill>
              </a:rPr>
              <a:t>Assistant</a:t>
            </a:r>
            <a:r>
              <a:rPr dirty="0" spc="-140">
                <a:solidFill>
                  <a:srgbClr val="C5B4E2"/>
                </a:solidFill>
              </a:rPr>
              <a:t> </a:t>
            </a:r>
            <a:r>
              <a:rPr dirty="0" spc="-30">
                <a:solidFill>
                  <a:srgbClr val="C5B4E2"/>
                </a:solidFill>
              </a:rPr>
              <a:t>in</a:t>
            </a:r>
            <a:r>
              <a:rPr dirty="0" spc="-120">
                <a:solidFill>
                  <a:srgbClr val="C5B4E2"/>
                </a:solidFill>
              </a:rPr>
              <a:t> </a:t>
            </a:r>
            <a:r>
              <a:rPr dirty="0" spc="-50">
                <a:solidFill>
                  <a:srgbClr val="C5B4E2"/>
                </a:solidFill>
              </a:rPr>
              <a:t>OneNote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2178" y="1342135"/>
            <a:ext cx="78676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3A2D57"/>
                </a:solidFill>
                <a:latin typeface="Segoe UI"/>
                <a:cs typeface="Segoe UI"/>
              </a:rPr>
              <a:t>Available</a:t>
            </a:r>
            <a:r>
              <a:rPr dirty="0" sz="1800" spc="15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5">
                <a:solidFill>
                  <a:srgbClr val="3A2D57"/>
                </a:solidFill>
                <a:latin typeface="Segoe UI"/>
                <a:cs typeface="Segoe UI"/>
              </a:rPr>
              <a:t>in</a:t>
            </a:r>
            <a:r>
              <a:rPr dirty="0" sz="1800" spc="-15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5" b="1">
                <a:solidFill>
                  <a:srgbClr val="3A2D57"/>
                </a:solidFill>
                <a:latin typeface="Segoe UI"/>
                <a:cs typeface="Segoe UI"/>
              </a:rPr>
              <a:t>OneNote</a:t>
            </a:r>
            <a:r>
              <a:rPr dirty="0" sz="1800" spc="5" b="1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5" b="1">
                <a:solidFill>
                  <a:srgbClr val="3A2D57"/>
                </a:solidFill>
                <a:latin typeface="Segoe UI"/>
                <a:cs typeface="Segoe UI"/>
              </a:rPr>
              <a:t>for</a:t>
            </a:r>
            <a:r>
              <a:rPr dirty="0" sz="1800" b="1">
                <a:solidFill>
                  <a:srgbClr val="3A2D57"/>
                </a:solidFill>
                <a:latin typeface="Segoe UI"/>
                <a:cs typeface="Segoe UI"/>
              </a:rPr>
              <a:t> Windows</a:t>
            </a:r>
            <a:r>
              <a:rPr dirty="0" sz="1800">
                <a:solidFill>
                  <a:srgbClr val="3A2D57"/>
                </a:solidFill>
                <a:latin typeface="Segoe UI"/>
                <a:cs typeface="Segoe UI"/>
              </a:rPr>
              <a:t>,</a:t>
            </a:r>
            <a:r>
              <a:rPr dirty="0" sz="1800" spc="-30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5" b="1">
                <a:solidFill>
                  <a:srgbClr val="3A2D57"/>
                </a:solidFill>
                <a:latin typeface="Segoe UI"/>
                <a:cs typeface="Segoe UI"/>
              </a:rPr>
              <a:t>OneNote Online</a:t>
            </a:r>
            <a:r>
              <a:rPr dirty="0" sz="1800" spc="-20" b="1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>
                <a:solidFill>
                  <a:srgbClr val="3A2D57"/>
                </a:solidFill>
                <a:latin typeface="Segoe UI"/>
                <a:cs typeface="Segoe UI"/>
              </a:rPr>
              <a:t>and</a:t>
            </a:r>
            <a:r>
              <a:rPr dirty="0" sz="1800" spc="-5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5" b="1">
                <a:solidFill>
                  <a:srgbClr val="3A2D57"/>
                </a:solidFill>
                <a:latin typeface="Segoe UI"/>
                <a:cs typeface="Segoe UI"/>
              </a:rPr>
              <a:t>OneNote for</a:t>
            </a:r>
            <a:r>
              <a:rPr dirty="0" sz="1800" b="1">
                <a:solidFill>
                  <a:srgbClr val="3A2D57"/>
                </a:solidFill>
                <a:latin typeface="Segoe UI"/>
                <a:cs typeface="Segoe UI"/>
              </a:rPr>
              <a:t> </a:t>
            </a:r>
            <a:r>
              <a:rPr dirty="0" sz="1800" spc="-20" b="1">
                <a:solidFill>
                  <a:srgbClr val="3A2D57"/>
                </a:solidFill>
                <a:latin typeface="Segoe UI"/>
                <a:cs typeface="Segoe UI"/>
              </a:rPr>
              <a:t>iPad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25320" y="6211008"/>
            <a:ext cx="1514135" cy="3255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2614" y="532003"/>
            <a:ext cx="1795780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C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L</a:t>
            </a:r>
            <a:r>
              <a:rPr dirty="0" sz="1300" spc="-18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U</a:t>
            </a:r>
            <a:r>
              <a:rPr dirty="0" sz="1300" spc="-16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r>
              <a:rPr dirty="0" sz="1300" spc="-16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V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dirty="0" sz="13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D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dirty="0" sz="1300" spc="-1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S</a:t>
            </a:r>
            <a:r>
              <a:rPr dirty="0" sz="1300" spc="-16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G</a:t>
            </a:r>
            <a:r>
              <a:rPr dirty="0" sz="1300" spc="-15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300" spc="-5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endParaRPr sz="1300">
              <a:latin typeface="Segoe UI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614" y="879475"/>
            <a:ext cx="492823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20">
                <a:solidFill>
                  <a:srgbClr val="FFFFFF"/>
                </a:solidFill>
              </a:rPr>
              <a:t>One</a:t>
            </a:r>
            <a:r>
              <a:rPr dirty="0" sz="2000" spc="80">
                <a:solidFill>
                  <a:srgbClr val="FFFFFF"/>
                </a:solidFill>
              </a:rPr>
              <a:t> </a:t>
            </a:r>
            <a:r>
              <a:rPr dirty="0" sz="2000" spc="30">
                <a:solidFill>
                  <a:srgbClr val="FFFFFF"/>
                </a:solidFill>
              </a:rPr>
              <a:t>billion</a:t>
            </a:r>
            <a:r>
              <a:rPr dirty="0" sz="2000" spc="55">
                <a:solidFill>
                  <a:srgbClr val="FFFFFF"/>
                </a:solidFill>
              </a:rPr>
              <a:t> </a:t>
            </a:r>
            <a:r>
              <a:rPr dirty="0" sz="2000" spc="30">
                <a:solidFill>
                  <a:srgbClr val="FFFFFF"/>
                </a:solidFill>
              </a:rPr>
              <a:t>people</a:t>
            </a:r>
            <a:r>
              <a:rPr dirty="0" sz="2000" spc="55">
                <a:solidFill>
                  <a:srgbClr val="FFFFFF"/>
                </a:solidFill>
              </a:rPr>
              <a:t> </a:t>
            </a:r>
            <a:r>
              <a:rPr dirty="0" sz="2000" spc="25">
                <a:solidFill>
                  <a:srgbClr val="FFFFFF"/>
                </a:solidFill>
              </a:rPr>
              <a:t>living</a:t>
            </a:r>
            <a:r>
              <a:rPr dirty="0" sz="2000" spc="65">
                <a:solidFill>
                  <a:srgbClr val="FFFFFF"/>
                </a:solidFill>
              </a:rPr>
              <a:t> </a:t>
            </a:r>
            <a:r>
              <a:rPr dirty="0" sz="2000" spc="20">
                <a:solidFill>
                  <a:srgbClr val="FFFFFF"/>
                </a:solidFill>
              </a:rPr>
              <a:t>with</a:t>
            </a:r>
            <a:r>
              <a:rPr dirty="0" sz="2000" spc="70">
                <a:solidFill>
                  <a:srgbClr val="FFFFFF"/>
                </a:solidFill>
              </a:rPr>
              <a:t> </a:t>
            </a:r>
            <a:r>
              <a:rPr dirty="0" sz="2000">
                <a:solidFill>
                  <a:srgbClr val="FFFFFF"/>
                </a:solidFill>
              </a:rPr>
              <a:t>a</a:t>
            </a:r>
            <a:r>
              <a:rPr dirty="0" sz="2000" spc="70">
                <a:solidFill>
                  <a:srgbClr val="FFFFFF"/>
                </a:solidFill>
              </a:rPr>
              <a:t> </a:t>
            </a:r>
            <a:r>
              <a:rPr dirty="0" sz="2000" spc="30">
                <a:solidFill>
                  <a:srgbClr val="FFFFFF"/>
                </a:solidFill>
              </a:rPr>
              <a:t>disability</a:t>
            </a:r>
            <a:endParaRPr sz="2000"/>
          </a:p>
        </p:txBody>
      </p:sp>
      <p:grpSp>
        <p:nvGrpSpPr>
          <p:cNvPr id="5" name="object 5"/>
          <p:cNvGrpSpPr/>
          <p:nvPr/>
        </p:nvGrpSpPr>
        <p:grpSpPr>
          <a:xfrm>
            <a:off x="915073" y="818578"/>
            <a:ext cx="7100570" cy="4790440"/>
            <a:chOff x="915073" y="818578"/>
            <a:chExt cx="7100570" cy="4790440"/>
          </a:xfrm>
        </p:grpSpPr>
        <p:sp>
          <p:nvSpPr>
            <p:cNvPr id="6" name="object 6"/>
            <p:cNvSpPr/>
            <p:nvPr/>
          </p:nvSpPr>
          <p:spPr>
            <a:xfrm>
              <a:off x="915073" y="823341"/>
              <a:ext cx="3200400" cy="0"/>
            </a:xfrm>
            <a:custGeom>
              <a:avLst/>
              <a:gdLst/>
              <a:ahLst/>
              <a:cxnLst/>
              <a:rect l="l" t="t" r="r" b="b"/>
              <a:pathLst>
                <a:path w="3200400" h="0">
                  <a:moveTo>
                    <a:pt x="0" y="0"/>
                  </a:moveTo>
                  <a:lnTo>
                    <a:pt x="319998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856516" y="1557108"/>
              <a:ext cx="850900" cy="358775"/>
            </a:xfrm>
            <a:custGeom>
              <a:avLst/>
              <a:gdLst/>
              <a:ahLst/>
              <a:cxnLst/>
              <a:rect l="l" t="t" r="r" b="b"/>
              <a:pathLst>
                <a:path w="850900" h="358775">
                  <a:moveTo>
                    <a:pt x="266573" y="133286"/>
                  </a:moveTo>
                  <a:lnTo>
                    <a:pt x="259778" y="91147"/>
                  </a:lnTo>
                  <a:lnTo>
                    <a:pt x="240868" y="54559"/>
                  </a:lnTo>
                  <a:lnTo>
                    <a:pt x="212013" y="25704"/>
                  </a:lnTo>
                  <a:lnTo>
                    <a:pt x="175425" y="6794"/>
                  </a:lnTo>
                  <a:lnTo>
                    <a:pt x="133286" y="0"/>
                  </a:lnTo>
                  <a:lnTo>
                    <a:pt x="91147" y="6794"/>
                  </a:lnTo>
                  <a:lnTo>
                    <a:pt x="54559" y="25704"/>
                  </a:lnTo>
                  <a:lnTo>
                    <a:pt x="25704" y="54559"/>
                  </a:lnTo>
                  <a:lnTo>
                    <a:pt x="6794" y="91147"/>
                  </a:lnTo>
                  <a:lnTo>
                    <a:pt x="0" y="133286"/>
                  </a:lnTo>
                  <a:lnTo>
                    <a:pt x="6794" y="175425"/>
                  </a:lnTo>
                  <a:lnTo>
                    <a:pt x="25704" y="212026"/>
                  </a:lnTo>
                  <a:lnTo>
                    <a:pt x="54559" y="240868"/>
                  </a:lnTo>
                  <a:lnTo>
                    <a:pt x="91147" y="259791"/>
                  </a:lnTo>
                  <a:lnTo>
                    <a:pt x="133286" y="266585"/>
                  </a:lnTo>
                  <a:lnTo>
                    <a:pt x="175425" y="259791"/>
                  </a:lnTo>
                  <a:lnTo>
                    <a:pt x="212013" y="240868"/>
                  </a:lnTo>
                  <a:lnTo>
                    <a:pt x="240868" y="212026"/>
                  </a:lnTo>
                  <a:lnTo>
                    <a:pt x="259778" y="175425"/>
                  </a:lnTo>
                  <a:lnTo>
                    <a:pt x="266573" y="133286"/>
                  </a:lnTo>
                  <a:close/>
                </a:path>
                <a:path w="850900" h="358775">
                  <a:moveTo>
                    <a:pt x="850734" y="225437"/>
                  </a:moveTo>
                  <a:lnTo>
                    <a:pt x="843940" y="183299"/>
                  </a:lnTo>
                  <a:lnTo>
                    <a:pt x="825017" y="146710"/>
                  </a:lnTo>
                  <a:lnTo>
                    <a:pt x="796175" y="117856"/>
                  </a:lnTo>
                  <a:lnTo>
                    <a:pt x="759587" y="98945"/>
                  </a:lnTo>
                  <a:lnTo>
                    <a:pt x="717448" y="92151"/>
                  </a:lnTo>
                  <a:lnTo>
                    <a:pt x="675309" y="98945"/>
                  </a:lnTo>
                  <a:lnTo>
                    <a:pt x="638721" y="117856"/>
                  </a:lnTo>
                  <a:lnTo>
                    <a:pt x="609866" y="146710"/>
                  </a:lnTo>
                  <a:lnTo>
                    <a:pt x="590956" y="183299"/>
                  </a:lnTo>
                  <a:lnTo>
                    <a:pt x="584161" y="225437"/>
                  </a:lnTo>
                  <a:lnTo>
                    <a:pt x="590956" y="267576"/>
                  </a:lnTo>
                  <a:lnTo>
                    <a:pt x="609866" y="304177"/>
                  </a:lnTo>
                  <a:lnTo>
                    <a:pt x="638721" y="333019"/>
                  </a:lnTo>
                  <a:lnTo>
                    <a:pt x="675309" y="351942"/>
                  </a:lnTo>
                  <a:lnTo>
                    <a:pt x="717448" y="358736"/>
                  </a:lnTo>
                  <a:lnTo>
                    <a:pt x="759587" y="351942"/>
                  </a:lnTo>
                  <a:lnTo>
                    <a:pt x="796175" y="333019"/>
                  </a:lnTo>
                  <a:lnTo>
                    <a:pt x="825017" y="304177"/>
                  </a:lnTo>
                  <a:lnTo>
                    <a:pt x="843940" y="267576"/>
                  </a:lnTo>
                  <a:lnTo>
                    <a:pt x="850734" y="2254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64178" y="1919134"/>
              <a:ext cx="4051300" cy="3689985"/>
            </a:xfrm>
            <a:custGeom>
              <a:avLst/>
              <a:gdLst/>
              <a:ahLst/>
              <a:cxnLst/>
              <a:rect l="l" t="t" r="r" b="b"/>
              <a:pathLst>
                <a:path w="4051300" h="3689985">
                  <a:moveTo>
                    <a:pt x="266560" y="1663687"/>
                  </a:moveTo>
                  <a:lnTo>
                    <a:pt x="259765" y="1621548"/>
                  </a:lnTo>
                  <a:lnTo>
                    <a:pt x="240842" y="1584960"/>
                  </a:lnTo>
                  <a:lnTo>
                    <a:pt x="212001" y="1556105"/>
                  </a:lnTo>
                  <a:lnTo>
                    <a:pt x="175412" y="1537195"/>
                  </a:lnTo>
                  <a:lnTo>
                    <a:pt x="133273" y="1530400"/>
                  </a:lnTo>
                  <a:lnTo>
                    <a:pt x="91147" y="1537195"/>
                  </a:lnTo>
                  <a:lnTo>
                    <a:pt x="54559" y="1556105"/>
                  </a:lnTo>
                  <a:lnTo>
                    <a:pt x="25704" y="1584960"/>
                  </a:lnTo>
                  <a:lnTo>
                    <a:pt x="6794" y="1621548"/>
                  </a:lnTo>
                  <a:lnTo>
                    <a:pt x="0" y="1663687"/>
                  </a:lnTo>
                  <a:lnTo>
                    <a:pt x="6794" y="1705825"/>
                  </a:lnTo>
                  <a:lnTo>
                    <a:pt x="25704" y="1742427"/>
                  </a:lnTo>
                  <a:lnTo>
                    <a:pt x="54559" y="1771269"/>
                  </a:lnTo>
                  <a:lnTo>
                    <a:pt x="91147" y="1790192"/>
                  </a:lnTo>
                  <a:lnTo>
                    <a:pt x="133273" y="1796986"/>
                  </a:lnTo>
                  <a:lnTo>
                    <a:pt x="175412" y="1790192"/>
                  </a:lnTo>
                  <a:lnTo>
                    <a:pt x="212001" y="1771269"/>
                  </a:lnTo>
                  <a:lnTo>
                    <a:pt x="240842" y="1742427"/>
                  </a:lnTo>
                  <a:lnTo>
                    <a:pt x="259765" y="1705825"/>
                  </a:lnTo>
                  <a:lnTo>
                    <a:pt x="266560" y="1663687"/>
                  </a:lnTo>
                  <a:close/>
                </a:path>
                <a:path w="4051300" h="3689985">
                  <a:moveTo>
                    <a:pt x="358711" y="2247874"/>
                  </a:moveTo>
                  <a:lnTo>
                    <a:pt x="351917" y="2205736"/>
                  </a:lnTo>
                  <a:lnTo>
                    <a:pt x="332994" y="2169147"/>
                  </a:lnTo>
                  <a:lnTo>
                    <a:pt x="304152" y="2140293"/>
                  </a:lnTo>
                  <a:lnTo>
                    <a:pt x="267563" y="2121370"/>
                  </a:lnTo>
                  <a:lnTo>
                    <a:pt x="225425" y="2114575"/>
                  </a:lnTo>
                  <a:lnTo>
                    <a:pt x="183299" y="2121370"/>
                  </a:lnTo>
                  <a:lnTo>
                    <a:pt x="146710" y="2140293"/>
                  </a:lnTo>
                  <a:lnTo>
                    <a:pt x="117856" y="2169147"/>
                  </a:lnTo>
                  <a:lnTo>
                    <a:pt x="98933" y="2205736"/>
                  </a:lnTo>
                  <a:lnTo>
                    <a:pt x="92138" y="2247874"/>
                  </a:lnTo>
                  <a:lnTo>
                    <a:pt x="98933" y="2290013"/>
                  </a:lnTo>
                  <a:lnTo>
                    <a:pt x="117856" y="2326614"/>
                  </a:lnTo>
                  <a:lnTo>
                    <a:pt x="146710" y="2355469"/>
                  </a:lnTo>
                  <a:lnTo>
                    <a:pt x="183299" y="2374392"/>
                  </a:lnTo>
                  <a:lnTo>
                    <a:pt x="225425" y="2381186"/>
                  </a:lnTo>
                  <a:lnTo>
                    <a:pt x="267563" y="2374392"/>
                  </a:lnTo>
                  <a:lnTo>
                    <a:pt x="304152" y="2355469"/>
                  </a:lnTo>
                  <a:lnTo>
                    <a:pt x="332994" y="2326614"/>
                  </a:lnTo>
                  <a:lnTo>
                    <a:pt x="351917" y="2290013"/>
                  </a:lnTo>
                  <a:lnTo>
                    <a:pt x="358711" y="2247874"/>
                  </a:lnTo>
                  <a:close/>
                </a:path>
                <a:path w="4051300" h="3689985">
                  <a:moveTo>
                    <a:pt x="358711" y="1079500"/>
                  </a:moveTo>
                  <a:lnTo>
                    <a:pt x="351917" y="1037361"/>
                  </a:lnTo>
                  <a:lnTo>
                    <a:pt x="332994" y="1000772"/>
                  </a:lnTo>
                  <a:lnTo>
                    <a:pt x="304152" y="971918"/>
                  </a:lnTo>
                  <a:lnTo>
                    <a:pt x="267563" y="953008"/>
                  </a:lnTo>
                  <a:lnTo>
                    <a:pt x="225425" y="946213"/>
                  </a:lnTo>
                  <a:lnTo>
                    <a:pt x="183299" y="953008"/>
                  </a:lnTo>
                  <a:lnTo>
                    <a:pt x="146710" y="971918"/>
                  </a:lnTo>
                  <a:lnTo>
                    <a:pt x="117856" y="1000772"/>
                  </a:lnTo>
                  <a:lnTo>
                    <a:pt x="98933" y="1037361"/>
                  </a:lnTo>
                  <a:lnTo>
                    <a:pt x="92138" y="1079500"/>
                  </a:lnTo>
                  <a:lnTo>
                    <a:pt x="98933" y="1121651"/>
                  </a:lnTo>
                  <a:lnTo>
                    <a:pt x="117856" y="1158240"/>
                  </a:lnTo>
                  <a:lnTo>
                    <a:pt x="146710" y="1187081"/>
                  </a:lnTo>
                  <a:lnTo>
                    <a:pt x="183299" y="1206004"/>
                  </a:lnTo>
                  <a:lnTo>
                    <a:pt x="225425" y="1212799"/>
                  </a:lnTo>
                  <a:lnTo>
                    <a:pt x="267563" y="1206004"/>
                  </a:lnTo>
                  <a:lnTo>
                    <a:pt x="304152" y="1187081"/>
                  </a:lnTo>
                  <a:lnTo>
                    <a:pt x="332994" y="1158240"/>
                  </a:lnTo>
                  <a:lnTo>
                    <a:pt x="351917" y="1121651"/>
                  </a:lnTo>
                  <a:lnTo>
                    <a:pt x="358711" y="1079500"/>
                  </a:lnTo>
                  <a:close/>
                </a:path>
                <a:path w="4051300" h="3689985">
                  <a:moveTo>
                    <a:pt x="628573" y="2776118"/>
                  </a:moveTo>
                  <a:lnTo>
                    <a:pt x="621779" y="2733992"/>
                  </a:lnTo>
                  <a:lnTo>
                    <a:pt x="602869" y="2697391"/>
                  </a:lnTo>
                  <a:lnTo>
                    <a:pt x="574014" y="2668549"/>
                  </a:lnTo>
                  <a:lnTo>
                    <a:pt x="537425" y="2649626"/>
                  </a:lnTo>
                  <a:lnTo>
                    <a:pt x="495287" y="2642832"/>
                  </a:lnTo>
                  <a:lnTo>
                    <a:pt x="453161" y="2649626"/>
                  </a:lnTo>
                  <a:lnTo>
                    <a:pt x="416572" y="2668549"/>
                  </a:lnTo>
                  <a:lnTo>
                    <a:pt x="387718" y="2697391"/>
                  </a:lnTo>
                  <a:lnTo>
                    <a:pt x="368795" y="2733992"/>
                  </a:lnTo>
                  <a:lnTo>
                    <a:pt x="362000" y="2776118"/>
                  </a:lnTo>
                  <a:lnTo>
                    <a:pt x="368795" y="2818257"/>
                  </a:lnTo>
                  <a:lnTo>
                    <a:pt x="387718" y="2854845"/>
                  </a:lnTo>
                  <a:lnTo>
                    <a:pt x="416572" y="2883700"/>
                  </a:lnTo>
                  <a:lnTo>
                    <a:pt x="453161" y="2902623"/>
                  </a:lnTo>
                  <a:lnTo>
                    <a:pt x="495287" y="2909417"/>
                  </a:lnTo>
                  <a:lnTo>
                    <a:pt x="537425" y="2902623"/>
                  </a:lnTo>
                  <a:lnTo>
                    <a:pt x="574014" y="2883700"/>
                  </a:lnTo>
                  <a:lnTo>
                    <a:pt x="602869" y="2854845"/>
                  </a:lnTo>
                  <a:lnTo>
                    <a:pt x="621779" y="2818257"/>
                  </a:lnTo>
                  <a:lnTo>
                    <a:pt x="628573" y="2776118"/>
                  </a:lnTo>
                  <a:close/>
                </a:path>
                <a:path w="4051300" h="3689985">
                  <a:moveTo>
                    <a:pt x="628573" y="551268"/>
                  </a:moveTo>
                  <a:lnTo>
                    <a:pt x="621779" y="509130"/>
                  </a:lnTo>
                  <a:lnTo>
                    <a:pt x="602869" y="472541"/>
                  </a:lnTo>
                  <a:lnTo>
                    <a:pt x="574014" y="443687"/>
                  </a:lnTo>
                  <a:lnTo>
                    <a:pt x="537425" y="424776"/>
                  </a:lnTo>
                  <a:lnTo>
                    <a:pt x="495287" y="417982"/>
                  </a:lnTo>
                  <a:lnTo>
                    <a:pt x="453161" y="424776"/>
                  </a:lnTo>
                  <a:lnTo>
                    <a:pt x="416572" y="443687"/>
                  </a:lnTo>
                  <a:lnTo>
                    <a:pt x="387718" y="472541"/>
                  </a:lnTo>
                  <a:lnTo>
                    <a:pt x="368795" y="509130"/>
                  </a:lnTo>
                  <a:lnTo>
                    <a:pt x="362000" y="551268"/>
                  </a:lnTo>
                  <a:lnTo>
                    <a:pt x="368795" y="593407"/>
                  </a:lnTo>
                  <a:lnTo>
                    <a:pt x="387718" y="630008"/>
                  </a:lnTo>
                  <a:lnTo>
                    <a:pt x="416572" y="658850"/>
                  </a:lnTo>
                  <a:lnTo>
                    <a:pt x="453161" y="677773"/>
                  </a:lnTo>
                  <a:lnTo>
                    <a:pt x="495287" y="684568"/>
                  </a:lnTo>
                  <a:lnTo>
                    <a:pt x="537425" y="677773"/>
                  </a:lnTo>
                  <a:lnTo>
                    <a:pt x="574014" y="658850"/>
                  </a:lnTo>
                  <a:lnTo>
                    <a:pt x="602869" y="630008"/>
                  </a:lnTo>
                  <a:lnTo>
                    <a:pt x="621779" y="593407"/>
                  </a:lnTo>
                  <a:lnTo>
                    <a:pt x="628573" y="551268"/>
                  </a:lnTo>
                  <a:close/>
                </a:path>
                <a:path w="4051300" h="3689985">
                  <a:moveTo>
                    <a:pt x="1046543" y="3194100"/>
                  </a:moveTo>
                  <a:lnTo>
                    <a:pt x="1039749" y="3151962"/>
                  </a:lnTo>
                  <a:lnTo>
                    <a:pt x="1020826" y="3115373"/>
                  </a:lnTo>
                  <a:lnTo>
                    <a:pt x="991971" y="3086519"/>
                  </a:lnTo>
                  <a:lnTo>
                    <a:pt x="955382" y="3067608"/>
                  </a:lnTo>
                  <a:lnTo>
                    <a:pt x="913257" y="3060814"/>
                  </a:lnTo>
                  <a:lnTo>
                    <a:pt x="871118" y="3067608"/>
                  </a:lnTo>
                  <a:lnTo>
                    <a:pt x="834529" y="3086519"/>
                  </a:lnTo>
                  <a:lnTo>
                    <a:pt x="805688" y="3115373"/>
                  </a:lnTo>
                  <a:lnTo>
                    <a:pt x="786765" y="3151962"/>
                  </a:lnTo>
                  <a:lnTo>
                    <a:pt x="779970" y="3194100"/>
                  </a:lnTo>
                  <a:lnTo>
                    <a:pt x="786765" y="3236226"/>
                  </a:lnTo>
                  <a:lnTo>
                    <a:pt x="805688" y="3272815"/>
                  </a:lnTo>
                  <a:lnTo>
                    <a:pt x="834529" y="3301669"/>
                  </a:lnTo>
                  <a:lnTo>
                    <a:pt x="871118" y="3320592"/>
                  </a:lnTo>
                  <a:lnTo>
                    <a:pt x="913257" y="3327400"/>
                  </a:lnTo>
                  <a:lnTo>
                    <a:pt x="955382" y="3320592"/>
                  </a:lnTo>
                  <a:lnTo>
                    <a:pt x="991971" y="3301669"/>
                  </a:lnTo>
                  <a:lnTo>
                    <a:pt x="1020826" y="3272815"/>
                  </a:lnTo>
                  <a:lnTo>
                    <a:pt x="1039749" y="3236226"/>
                  </a:lnTo>
                  <a:lnTo>
                    <a:pt x="1046543" y="3194100"/>
                  </a:lnTo>
                  <a:close/>
                </a:path>
                <a:path w="4051300" h="3689985">
                  <a:moveTo>
                    <a:pt x="1046543" y="133286"/>
                  </a:moveTo>
                  <a:lnTo>
                    <a:pt x="1039749" y="91147"/>
                  </a:lnTo>
                  <a:lnTo>
                    <a:pt x="1020826" y="54559"/>
                  </a:lnTo>
                  <a:lnTo>
                    <a:pt x="991971" y="25704"/>
                  </a:lnTo>
                  <a:lnTo>
                    <a:pt x="955382" y="6794"/>
                  </a:lnTo>
                  <a:lnTo>
                    <a:pt x="913257" y="0"/>
                  </a:lnTo>
                  <a:lnTo>
                    <a:pt x="871118" y="6794"/>
                  </a:lnTo>
                  <a:lnTo>
                    <a:pt x="834529" y="25704"/>
                  </a:lnTo>
                  <a:lnTo>
                    <a:pt x="805688" y="54559"/>
                  </a:lnTo>
                  <a:lnTo>
                    <a:pt x="786765" y="91147"/>
                  </a:lnTo>
                  <a:lnTo>
                    <a:pt x="779970" y="133286"/>
                  </a:lnTo>
                  <a:lnTo>
                    <a:pt x="786765" y="175437"/>
                  </a:lnTo>
                  <a:lnTo>
                    <a:pt x="805688" y="212026"/>
                  </a:lnTo>
                  <a:lnTo>
                    <a:pt x="834529" y="240868"/>
                  </a:lnTo>
                  <a:lnTo>
                    <a:pt x="871118" y="259791"/>
                  </a:lnTo>
                  <a:lnTo>
                    <a:pt x="913257" y="266585"/>
                  </a:lnTo>
                  <a:lnTo>
                    <a:pt x="955382" y="259791"/>
                  </a:lnTo>
                  <a:lnTo>
                    <a:pt x="991971" y="240868"/>
                  </a:lnTo>
                  <a:lnTo>
                    <a:pt x="1020826" y="212026"/>
                  </a:lnTo>
                  <a:lnTo>
                    <a:pt x="1039749" y="175437"/>
                  </a:lnTo>
                  <a:lnTo>
                    <a:pt x="1046543" y="133286"/>
                  </a:lnTo>
                  <a:close/>
                </a:path>
                <a:path w="4051300" h="3689985">
                  <a:moveTo>
                    <a:pt x="1574749" y="3463975"/>
                  </a:moveTo>
                  <a:lnTo>
                    <a:pt x="1567954" y="3421837"/>
                  </a:lnTo>
                  <a:lnTo>
                    <a:pt x="1549044" y="3385248"/>
                  </a:lnTo>
                  <a:lnTo>
                    <a:pt x="1520190" y="3356394"/>
                  </a:lnTo>
                  <a:lnTo>
                    <a:pt x="1483601" y="3337483"/>
                  </a:lnTo>
                  <a:lnTo>
                    <a:pt x="1441462" y="3330689"/>
                  </a:lnTo>
                  <a:lnTo>
                    <a:pt x="1399324" y="3337483"/>
                  </a:lnTo>
                  <a:lnTo>
                    <a:pt x="1362735" y="3356394"/>
                  </a:lnTo>
                  <a:lnTo>
                    <a:pt x="1333881" y="3385248"/>
                  </a:lnTo>
                  <a:lnTo>
                    <a:pt x="1314970" y="3421837"/>
                  </a:lnTo>
                  <a:lnTo>
                    <a:pt x="1308176" y="3463975"/>
                  </a:lnTo>
                  <a:lnTo>
                    <a:pt x="1314970" y="3506101"/>
                  </a:lnTo>
                  <a:lnTo>
                    <a:pt x="1333881" y="3542690"/>
                  </a:lnTo>
                  <a:lnTo>
                    <a:pt x="1362735" y="3571544"/>
                  </a:lnTo>
                  <a:lnTo>
                    <a:pt x="1399324" y="3590467"/>
                  </a:lnTo>
                  <a:lnTo>
                    <a:pt x="1441462" y="3597262"/>
                  </a:lnTo>
                  <a:lnTo>
                    <a:pt x="1483601" y="3590467"/>
                  </a:lnTo>
                  <a:lnTo>
                    <a:pt x="1520190" y="3571544"/>
                  </a:lnTo>
                  <a:lnTo>
                    <a:pt x="1549044" y="3542690"/>
                  </a:lnTo>
                  <a:lnTo>
                    <a:pt x="1567954" y="3506101"/>
                  </a:lnTo>
                  <a:lnTo>
                    <a:pt x="1574749" y="3463975"/>
                  </a:lnTo>
                  <a:close/>
                </a:path>
                <a:path w="4051300" h="3689985">
                  <a:moveTo>
                    <a:pt x="2158911" y="3556127"/>
                  </a:moveTo>
                  <a:lnTo>
                    <a:pt x="2152116" y="3514001"/>
                  </a:lnTo>
                  <a:lnTo>
                    <a:pt x="2133206" y="3477399"/>
                  </a:lnTo>
                  <a:lnTo>
                    <a:pt x="2104351" y="3448558"/>
                  </a:lnTo>
                  <a:lnTo>
                    <a:pt x="2067763" y="3429635"/>
                  </a:lnTo>
                  <a:lnTo>
                    <a:pt x="2025624" y="3422840"/>
                  </a:lnTo>
                  <a:lnTo>
                    <a:pt x="1983486" y="3429635"/>
                  </a:lnTo>
                  <a:lnTo>
                    <a:pt x="1946897" y="3448558"/>
                  </a:lnTo>
                  <a:lnTo>
                    <a:pt x="1918042" y="3477399"/>
                  </a:lnTo>
                  <a:lnTo>
                    <a:pt x="1899132" y="3514001"/>
                  </a:lnTo>
                  <a:lnTo>
                    <a:pt x="1892338" y="3556127"/>
                  </a:lnTo>
                  <a:lnTo>
                    <a:pt x="1899132" y="3598265"/>
                  </a:lnTo>
                  <a:lnTo>
                    <a:pt x="1918042" y="3634854"/>
                  </a:lnTo>
                  <a:lnTo>
                    <a:pt x="1946897" y="3663696"/>
                  </a:lnTo>
                  <a:lnTo>
                    <a:pt x="1983486" y="3682619"/>
                  </a:lnTo>
                  <a:lnTo>
                    <a:pt x="2025624" y="3689413"/>
                  </a:lnTo>
                  <a:lnTo>
                    <a:pt x="2067763" y="3682619"/>
                  </a:lnTo>
                  <a:lnTo>
                    <a:pt x="2104351" y="3663696"/>
                  </a:lnTo>
                  <a:lnTo>
                    <a:pt x="2133206" y="3634854"/>
                  </a:lnTo>
                  <a:lnTo>
                    <a:pt x="2152116" y="3598265"/>
                  </a:lnTo>
                  <a:lnTo>
                    <a:pt x="2158911" y="3556127"/>
                  </a:lnTo>
                  <a:close/>
                </a:path>
                <a:path w="4051300" h="3689985">
                  <a:moveTo>
                    <a:pt x="2743073" y="3463975"/>
                  </a:moveTo>
                  <a:lnTo>
                    <a:pt x="2736278" y="3421837"/>
                  </a:lnTo>
                  <a:lnTo>
                    <a:pt x="2717355" y="3385248"/>
                  </a:lnTo>
                  <a:lnTo>
                    <a:pt x="2688513" y="3356394"/>
                  </a:lnTo>
                  <a:lnTo>
                    <a:pt x="2651925" y="3337483"/>
                  </a:lnTo>
                  <a:lnTo>
                    <a:pt x="2609786" y="3330689"/>
                  </a:lnTo>
                  <a:lnTo>
                    <a:pt x="2567648" y="3337483"/>
                  </a:lnTo>
                  <a:lnTo>
                    <a:pt x="2531059" y="3356394"/>
                  </a:lnTo>
                  <a:lnTo>
                    <a:pt x="2502204" y="3385248"/>
                  </a:lnTo>
                  <a:lnTo>
                    <a:pt x="2483294" y="3421837"/>
                  </a:lnTo>
                  <a:lnTo>
                    <a:pt x="2476500" y="3463975"/>
                  </a:lnTo>
                  <a:lnTo>
                    <a:pt x="2483294" y="3506101"/>
                  </a:lnTo>
                  <a:lnTo>
                    <a:pt x="2502204" y="3542690"/>
                  </a:lnTo>
                  <a:lnTo>
                    <a:pt x="2531059" y="3571544"/>
                  </a:lnTo>
                  <a:lnTo>
                    <a:pt x="2567648" y="3590467"/>
                  </a:lnTo>
                  <a:lnTo>
                    <a:pt x="2609786" y="3597262"/>
                  </a:lnTo>
                  <a:lnTo>
                    <a:pt x="2651925" y="3590467"/>
                  </a:lnTo>
                  <a:lnTo>
                    <a:pt x="2688513" y="3571544"/>
                  </a:lnTo>
                  <a:lnTo>
                    <a:pt x="2717355" y="3542690"/>
                  </a:lnTo>
                  <a:lnTo>
                    <a:pt x="2736278" y="3506101"/>
                  </a:lnTo>
                  <a:lnTo>
                    <a:pt x="2743073" y="3463975"/>
                  </a:lnTo>
                  <a:close/>
                </a:path>
                <a:path w="4051300" h="3689985">
                  <a:moveTo>
                    <a:pt x="3271278" y="3194100"/>
                  </a:moveTo>
                  <a:lnTo>
                    <a:pt x="3264484" y="3151962"/>
                  </a:lnTo>
                  <a:lnTo>
                    <a:pt x="3245574" y="3115373"/>
                  </a:lnTo>
                  <a:lnTo>
                    <a:pt x="3216719" y="3086519"/>
                  </a:lnTo>
                  <a:lnTo>
                    <a:pt x="3180130" y="3067608"/>
                  </a:lnTo>
                  <a:lnTo>
                    <a:pt x="3137992" y="3060814"/>
                  </a:lnTo>
                  <a:lnTo>
                    <a:pt x="3095853" y="3067608"/>
                  </a:lnTo>
                  <a:lnTo>
                    <a:pt x="3059265" y="3086519"/>
                  </a:lnTo>
                  <a:lnTo>
                    <a:pt x="3030423" y="3115373"/>
                  </a:lnTo>
                  <a:lnTo>
                    <a:pt x="3011500" y="3151962"/>
                  </a:lnTo>
                  <a:lnTo>
                    <a:pt x="3004705" y="3194100"/>
                  </a:lnTo>
                  <a:lnTo>
                    <a:pt x="3011500" y="3236226"/>
                  </a:lnTo>
                  <a:lnTo>
                    <a:pt x="3030423" y="3272815"/>
                  </a:lnTo>
                  <a:lnTo>
                    <a:pt x="3059265" y="3301669"/>
                  </a:lnTo>
                  <a:lnTo>
                    <a:pt x="3095853" y="3320592"/>
                  </a:lnTo>
                  <a:lnTo>
                    <a:pt x="3137992" y="3327400"/>
                  </a:lnTo>
                  <a:lnTo>
                    <a:pt x="3180130" y="3320592"/>
                  </a:lnTo>
                  <a:lnTo>
                    <a:pt x="3216719" y="3301669"/>
                  </a:lnTo>
                  <a:lnTo>
                    <a:pt x="3245574" y="3272815"/>
                  </a:lnTo>
                  <a:lnTo>
                    <a:pt x="3264484" y="3236226"/>
                  </a:lnTo>
                  <a:lnTo>
                    <a:pt x="3271278" y="3194100"/>
                  </a:lnTo>
                  <a:close/>
                </a:path>
                <a:path w="4051300" h="3689985">
                  <a:moveTo>
                    <a:pt x="3271278" y="133286"/>
                  </a:moveTo>
                  <a:lnTo>
                    <a:pt x="3264484" y="91147"/>
                  </a:lnTo>
                  <a:lnTo>
                    <a:pt x="3245574" y="54559"/>
                  </a:lnTo>
                  <a:lnTo>
                    <a:pt x="3216719" y="25704"/>
                  </a:lnTo>
                  <a:lnTo>
                    <a:pt x="3180130" y="6794"/>
                  </a:lnTo>
                  <a:lnTo>
                    <a:pt x="3137992" y="0"/>
                  </a:lnTo>
                  <a:lnTo>
                    <a:pt x="3095853" y="6794"/>
                  </a:lnTo>
                  <a:lnTo>
                    <a:pt x="3059265" y="25704"/>
                  </a:lnTo>
                  <a:lnTo>
                    <a:pt x="3030423" y="54559"/>
                  </a:lnTo>
                  <a:lnTo>
                    <a:pt x="3011500" y="91147"/>
                  </a:lnTo>
                  <a:lnTo>
                    <a:pt x="3004705" y="133286"/>
                  </a:lnTo>
                  <a:lnTo>
                    <a:pt x="3011500" y="175437"/>
                  </a:lnTo>
                  <a:lnTo>
                    <a:pt x="3030423" y="212026"/>
                  </a:lnTo>
                  <a:lnTo>
                    <a:pt x="3059265" y="240868"/>
                  </a:lnTo>
                  <a:lnTo>
                    <a:pt x="3095853" y="259791"/>
                  </a:lnTo>
                  <a:lnTo>
                    <a:pt x="3137992" y="266585"/>
                  </a:lnTo>
                  <a:lnTo>
                    <a:pt x="3180130" y="259791"/>
                  </a:lnTo>
                  <a:lnTo>
                    <a:pt x="3216719" y="240868"/>
                  </a:lnTo>
                  <a:lnTo>
                    <a:pt x="3245574" y="212026"/>
                  </a:lnTo>
                  <a:lnTo>
                    <a:pt x="3264484" y="175437"/>
                  </a:lnTo>
                  <a:lnTo>
                    <a:pt x="3271278" y="133286"/>
                  </a:lnTo>
                  <a:close/>
                </a:path>
                <a:path w="4051300" h="3689985">
                  <a:moveTo>
                    <a:pt x="3689248" y="2776118"/>
                  </a:moveTo>
                  <a:lnTo>
                    <a:pt x="3682454" y="2733992"/>
                  </a:lnTo>
                  <a:lnTo>
                    <a:pt x="3663531" y="2697391"/>
                  </a:lnTo>
                  <a:lnTo>
                    <a:pt x="3634689" y="2668549"/>
                  </a:lnTo>
                  <a:lnTo>
                    <a:pt x="3598100" y="2649626"/>
                  </a:lnTo>
                  <a:lnTo>
                    <a:pt x="3555962" y="2642832"/>
                  </a:lnTo>
                  <a:lnTo>
                    <a:pt x="3513823" y="2649626"/>
                  </a:lnTo>
                  <a:lnTo>
                    <a:pt x="3477234" y="2668549"/>
                  </a:lnTo>
                  <a:lnTo>
                    <a:pt x="3448380" y="2697391"/>
                  </a:lnTo>
                  <a:lnTo>
                    <a:pt x="3429457" y="2733992"/>
                  </a:lnTo>
                  <a:lnTo>
                    <a:pt x="3422675" y="2776118"/>
                  </a:lnTo>
                  <a:lnTo>
                    <a:pt x="3429457" y="2818257"/>
                  </a:lnTo>
                  <a:lnTo>
                    <a:pt x="3448380" y="2854845"/>
                  </a:lnTo>
                  <a:lnTo>
                    <a:pt x="3477234" y="2883700"/>
                  </a:lnTo>
                  <a:lnTo>
                    <a:pt x="3513823" y="2902623"/>
                  </a:lnTo>
                  <a:lnTo>
                    <a:pt x="3555962" y="2909417"/>
                  </a:lnTo>
                  <a:lnTo>
                    <a:pt x="3598100" y="2902623"/>
                  </a:lnTo>
                  <a:lnTo>
                    <a:pt x="3634689" y="2883700"/>
                  </a:lnTo>
                  <a:lnTo>
                    <a:pt x="3663531" y="2854845"/>
                  </a:lnTo>
                  <a:lnTo>
                    <a:pt x="3682454" y="2818257"/>
                  </a:lnTo>
                  <a:lnTo>
                    <a:pt x="3689248" y="2776118"/>
                  </a:lnTo>
                  <a:close/>
                </a:path>
                <a:path w="4051300" h="3689985">
                  <a:moveTo>
                    <a:pt x="3689248" y="551268"/>
                  </a:moveTo>
                  <a:lnTo>
                    <a:pt x="3682454" y="509130"/>
                  </a:lnTo>
                  <a:lnTo>
                    <a:pt x="3663531" y="472541"/>
                  </a:lnTo>
                  <a:lnTo>
                    <a:pt x="3634689" y="443687"/>
                  </a:lnTo>
                  <a:lnTo>
                    <a:pt x="3598100" y="424776"/>
                  </a:lnTo>
                  <a:lnTo>
                    <a:pt x="3555962" y="417982"/>
                  </a:lnTo>
                  <a:lnTo>
                    <a:pt x="3513823" y="424776"/>
                  </a:lnTo>
                  <a:lnTo>
                    <a:pt x="3477234" y="443687"/>
                  </a:lnTo>
                  <a:lnTo>
                    <a:pt x="3448380" y="472541"/>
                  </a:lnTo>
                  <a:lnTo>
                    <a:pt x="3429457" y="509130"/>
                  </a:lnTo>
                  <a:lnTo>
                    <a:pt x="3422675" y="551268"/>
                  </a:lnTo>
                  <a:lnTo>
                    <a:pt x="3429457" y="593407"/>
                  </a:lnTo>
                  <a:lnTo>
                    <a:pt x="3448380" y="630008"/>
                  </a:lnTo>
                  <a:lnTo>
                    <a:pt x="3477234" y="658850"/>
                  </a:lnTo>
                  <a:lnTo>
                    <a:pt x="3513823" y="677773"/>
                  </a:lnTo>
                  <a:lnTo>
                    <a:pt x="3555962" y="684568"/>
                  </a:lnTo>
                  <a:lnTo>
                    <a:pt x="3598100" y="677773"/>
                  </a:lnTo>
                  <a:lnTo>
                    <a:pt x="3634689" y="658850"/>
                  </a:lnTo>
                  <a:lnTo>
                    <a:pt x="3663531" y="630008"/>
                  </a:lnTo>
                  <a:lnTo>
                    <a:pt x="3682454" y="593407"/>
                  </a:lnTo>
                  <a:lnTo>
                    <a:pt x="3689248" y="551268"/>
                  </a:lnTo>
                  <a:close/>
                </a:path>
                <a:path w="4051300" h="3689985">
                  <a:moveTo>
                    <a:pt x="3959110" y="2247874"/>
                  </a:moveTo>
                  <a:lnTo>
                    <a:pt x="3952316" y="2205736"/>
                  </a:lnTo>
                  <a:lnTo>
                    <a:pt x="3933406" y="2169147"/>
                  </a:lnTo>
                  <a:lnTo>
                    <a:pt x="3904551" y="2140293"/>
                  </a:lnTo>
                  <a:lnTo>
                    <a:pt x="3867962" y="2121370"/>
                  </a:lnTo>
                  <a:lnTo>
                    <a:pt x="3825824" y="2114575"/>
                  </a:lnTo>
                  <a:lnTo>
                    <a:pt x="3783685" y="2121370"/>
                  </a:lnTo>
                  <a:lnTo>
                    <a:pt x="3747097" y="2140293"/>
                  </a:lnTo>
                  <a:lnTo>
                    <a:pt x="3718242" y="2169147"/>
                  </a:lnTo>
                  <a:lnTo>
                    <a:pt x="3699332" y="2205736"/>
                  </a:lnTo>
                  <a:lnTo>
                    <a:pt x="3692537" y="2247874"/>
                  </a:lnTo>
                  <a:lnTo>
                    <a:pt x="3699332" y="2290013"/>
                  </a:lnTo>
                  <a:lnTo>
                    <a:pt x="3718242" y="2326614"/>
                  </a:lnTo>
                  <a:lnTo>
                    <a:pt x="3747097" y="2355469"/>
                  </a:lnTo>
                  <a:lnTo>
                    <a:pt x="3783685" y="2374392"/>
                  </a:lnTo>
                  <a:lnTo>
                    <a:pt x="3825824" y="2381186"/>
                  </a:lnTo>
                  <a:lnTo>
                    <a:pt x="3867962" y="2374392"/>
                  </a:lnTo>
                  <a:lnTo>
                    <a:pt x="3904551" y="2355469"/>
                  </a:lnTo>
                  <a:lnTo>
                    <a:pt x="3933406" y="2326614"/>
                  </a:lnTo>
                  <a:lnTo>
                    <a:pt x="3952316" y="2290013"/>
                  </a:lnTo>
                  <a:lnTo>
                    <a:pt x="3959110" y="2247874"/>
                  </a:lnTo>
                  <a:close/>
                </a:path>
                <a:path w="4051300" h="3689985">
                  <a:moveTo>
                    <a:pt x="3959110" y="1079500"/>
                  </a:moveTo>
                  <a:lnTo>
                    <a:pt x="3952316" y="1037361"/>
                  </a:lnTo>
                  <a:lnTo>
                    <a:pt x="3933406" y="1000772"/>
                  </a:lnTo>
                  <a:lnTo>
                    <a:pt x="3904551" y="971918"/>
                  </a:lnTo>
                  <a:lnTo>
                    <a:pt x="3867962" y="953008"/>
                  </a:lnTo>
                  <a:lnTo>
                    <a:pt x="3825824" y="946213"/>
                  </a:lnTo>
                  <a:lnTo>
                    <a:pt x="3783685" y="953008"/>
                  </a:lnTo>
                  <a:lnTo>
                    <a:pt x="3747097" y="971918"/>
                  </a:lnTo>
                  <a:lnTo>
                    <a:pt x="3718242" y="1000772"/>
                  </a:lnTo>
                  <a:lnTo>
                    <a:pt x="3699332" y="1037361"/>
                  </a:lnTo>
                  <a:lnTo>
                    <a:pt x="3692537" y="1079500"/>
                  </a:lnTo>
                  <a:lnTo>
                    <a:pt x="3699332" y="1121651"/>
                  </a:lnTo>
                  <a:lnTo>
                    <a:pt x="3718242" y="1158240"/>
                  </a:lnTo>
                  <a:lnTo>
                    <a:pt x="3747097" y="1187081"/>
                  </a:lnTo>
                  <a:lnTo>
                    <a:pt x="3783685" y="1206004"/>
                  </a:lnTo>
                  <a:lnTo>
                    <a:pt x="3825824" y="1212799"/>
                  </a:lnTo>
                  <a:lnTo>
                    <a:pt x="3867962" y="1206004"/>
                  </a:lnTo>
                  <a:lnTo>
                    <a:pt x="3904551" y="1187081"/>
                  </a:lnTo>
                  <a:lnTo>
                    <a:pt x="3933406" y="1158240"/>
                  </a:lnTo>
                  <a:lnTo>
                    <a:pt x="3952316" y="1121651"/>
                  </a:lnTo>
                  <a:lnTo>
                    <a:pt x="3959110" y="1079500"/>
                  </a:lnTo>
                  <a:close/>
                </a:path>
                <a:path w="4051300" h="3689985">
                  <a:moveTo>
                    <a:pt x="4051262" y="1663687"/>
                  </a:moveTo>
                  <a:lnTo>
                    <a:pt x="4044467" y="1621548"/>
                  </a:lnTo>
                  <a:lnTo>
                    <a:pt x="4025544" y="1584960"/>
                  </a:lnTo>
                  <a:lnTo>
                    <a:pt x="3996702" y="1556105"/>
                  </a:lnTo>
                  <a:lnTo>
                    <a:pt x="3960114" y="1537195"/>
                  </a:lnTo>
                  <a:lnTo>
                    <a:pt x="3917975" y="1530400"/>
                  </a:lnTo>
                  <a:lnTo>
                    <a:pt x="3875836" y="1537195"/>
                  </a:lnTo>
                  <a:lnTo>
                    <a:pt x="3839248" y="1556105"/>
                  </a:lnTo>
                  <a:lnTo>
                    <a:pt x="3810393" y="1584960"/>
                  </a:lnTo>
                  <a:lnTo>
                    <a:pt x="3791483" y="1621548"/>
                  </a:lnTo>
                  <a:lnTo>
                    <a:pt x="3784689" y="1663687"/>
                  </a:lnTo>
                  <a:lnTo>
                    <a:pt x="3791483" y="1705825"/>
                  </a:lnTo>
                  <a:lnTo>
                    <a:pt x="3810393" y="1742427"/>
                  </a:lnTo>
                  <a:lnTo>
                    <a:pt x="3839248" y="1771269"/>
                  </a:lnTo>
                  <a:lnTo>
                    <a:pt x="3875836" y="1790192"/>
                  </a:lnTo>
                  <a:lnTo>
                    <a:pt x="3917975" y="1796986"/>
                  </a:lnTo>
                  <a:lnTo>
                    <a:pt x="3960114" y="1790192"/>
                  </a:lnTo>
                  <a:lnTo>
                    <a:pt x="3996702" y="1771269"/>
                  </a:lnTo>
                  <a:lnTo>
                    <a:pt x="4025544" y="1742427"/>
                  </a:lnTo>
                  <a:lnTo>
                    <a:pt x="4044467" y="1705825"/>
                  </a:lnTo>
                  <a:lnTo>
                    <a:pt x="4051262" y="1663687"/>
                  </a:lnTo>
                  <a:close/>
                </a:path>
              </a:pathLst>
            </a:custGeom>
            <a:solidFill>
              <a:srgbClr val="87C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280588" y="1910900"/>
              <a:ext cx="447675" cy="285115"/>
            </a:xfrm>
            <a:custGeom>
              <a:avLst/>
              <a:gdLst/>
              <a:ahLst/>
              <a:cxnLst/>
              <a:rect l="l" t="t" r="r" b="b"/>
              <a:pathLst>
                <a:path w="447675" h="285114">
                  <a:moveTo>
                    <a:pt x="303420" y="0"/>
                  </a:moveTo>
                  <a:lnTo>
                    <a:pt x="261637" y="6582"/>
                  </a:lnTo>
                  <a:lnTo>
                    <a:pt x="92149" y="60886"/>
                  </a:lnTo>
                  <a:lnTo>
                    <a:pt x="54499" y="80554"/>
                  </a:lnTo>
                  <a:lnTo>
                    <a:pt x="25538" y="110017"/>
                  </a:lnTo>
                  <a:lnTo>
                    <a:pt x="6845" y="146431"/>
                  </a:lnTo>
                  <a:lnTo>
                    <a:pt x="0" y="186952"/>
                  </a:lnTo>
                  <a:lnTo>
                    <a:pt x="6582" y="228736"/>
                  </a:lnTo>
                  <a:lnTo>
                    <a:pt x="24682" y="284686"/>
                  </a:lnTo>
                  <a:lnTo>
                    <a:pt x="68926" y="263912"/>
                  </a:lnTo>
                  <a:lnTo>
                    <a:pt x="113888" y="244411"/>
                  </a:lnTo>
                  <a:lnTo>
                    <a:pt x="159554" y="226238"/>
                  </a:lnTo>
                  <a:lnTo>
                    <a:pt x="205911" y="209445"/>
                  </a:lnTo>
                  <a:lnTo>
                    <a:pt x="252945" y="194089"/>
                  </a:lnTo>
                  <a:lnTo>
                    <a:pt x="300642" y="180222"/>
                  </a:lnTo>
                  <a:lnTo>
                    <a:pt x="348990" y="167899"/>
                  </a:lnTo>
                  <a:lnTo>
                    <a:pt x="397974" y="157175"/>
                  </a:lnTo>
                  <a:lnTo>
                    <a:pt x="447581" y="148103"/>
                  </a:lnTo>
                  <a:lnTo>
                    <a:pt x="429480" y="92152"/>
                  </a:lnTo>
                  <a:lnTo>
                    <a:pt x="409813" y="54501"/>
                  </a:lnTo>
                  <a:lnTo>
                    <a:pt x="380352" y="25539"/>
                  </a:lnTo>
                  <a:lnTo>
                    <a:pt x="343940" y="6845"/>
                  </a:lnTo>
                  <a:lnTo>
                    <a:pt x="3034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18622" y="2111235"/>
              <a:ext cx="750570" cy="751205"/>
            </a:xfrm>
            <a:custGeom>
              <a:avLst/>
              <a:gdLst/>
              <a:ahLst/>
              <a:cxnLst/>
              <a:rect l="l" t="t" r="r" b="b"/>
              <a:pathLst>
                <a:path w="750570" h="751205">
                  <a:moveTo>
                    <a:pt x="363740" y="392087"/>
                  </a:moveTo>
                  <a:lnTo>
                    <a:pt x="316026" y="357530"/>
                  </a:lnTo>
                  <a:lnTo>
                    <a:pt x="278041" y="338493"/>
                  </a:lnTo>
                  <a:lnTo>
                    <a:pt x="237299" y="332409"/>
                  </a:lnTo>
                  <a:lnTo>
                    <a:pt x="196951" y="338810"/>
                  </a:lnTo>
                  <a:lnTo>
                    <a:pt x="160159" y="357212"/>
                  </a:lnTo>
                  <a:lnTo>
                    <a:pt x="130086" y="387146"/>
                  </a:lnTo>
                  <a:lnTo>
                    <a:pt x="26416" y="530313"/>
                  </a:lnTo>
                  <a:lnTo>
                    <a:pt x="6578" y="568286"/>
                  </a:lnTo>
                  <a:lnTo>
                    <a:pt x="0" y="609041"/>
                  </a:lnTo>
                  <a:lnTo>
                    <a:pt x="6146" y="649389"/>
                  </a:lnTo>
                  <a:lnTo>
                    <a:pt x="24460" y="686181"/>
                  </a:lnTo>
                  <a:lnTo>
                    <a:pt x="54381" y="716267"/>
                  </a:lnTo>
                  <a:lnTo>
                    <a:pt x="102108" y="750824"/>
                  </a:lnTo>
                  <a:lnTo>
                    <a:pt x="125869" y="707313"/>
                  </a:lnTo>
                  <a:lnTo>
                    <a:pt x="151053" y="664591"/>
                  </a:lnTo>
                  <a:lnTo>
                    <a:pt x="177622" y="622706"/>
                  </a:lnTo>
                  <a:lnTo>
                    <a:pt x="205524" y="581723"/>
                  </a:lnTo>
                  <a:lnTo>
                    <a:pt x="234734" y="541680"/>
                  </a:lnTo>
                  <a:lnTo>
                    <a:pt x="265201" y="502640"/>
                  </a:lnTo>
                  <a:lnTo>
                    <a:pt x="296875" y="464654"/>
                  </a:lnTo>
                  <a:lnTo>
                    <a:pt x="329742" y="427786"/>
                  </a:lnTo>
                  <a:lnTo>
                    <a:pt x="363740" y="392087"/>
                  </a:lnTo>
                  <a:close/>
                </a:path>
                <a:path w="750570" h="751205">
                  <a:moveTo>
                    <a:pt x="750443" y="102463"/>
                  </a:moveTo>
                  <a:lnTo>
                    <a:pt x="715886" y="54737"/>
                  </a:lnTo>
                  <a:lnTo>
                    <a:pt x="685800" y="24803"/>
                  </a:lnTo>
                  <a:lnTo>
                    <a:pt x="649008" y="6400"/>
                  </a:lnTo>
                  <a:lnTo>
                    <a:pt x="608660" y="0"/>
                  </a:lnTo>
                  <a:lnTo>
                    <a:pt x="567918" y="6083"/>
                  </a:lnTo>
                  <a:lnTo>
                    <a:pt x="529945" y="25120"/>
                  </a:lnTo>
                  <a:lnTo>
                    <a:pt x="386778" y="128790"/>
                  </a:lnTo>
                  <a:lnTo>
                    <a:pt x="356844" y="158864"/>
                  </a:lnTo>
                  <a:lnTo>
                    <a:pt x="338442" y="195668"/>
                  </a:lnTo>
                  <a:lnTo>
                    <a:pt x="332041" y="236016"/>
                  </a:lnTo>
                  <a:lnTo>
                    <a:pt x="338124" y="276758"/>
                  </a:lnTo>
                  <a:lnTo>
                    <a:pt x="357162" y="314744"/>
                  </a:lnTo>
                  <a:lnTo>
                    <a:pt x="391718" y="364109"/>
                  </a:lnTo>
                  <a:lnTo>
                    <a:pt x="427418" y="330161"/>
                  </a:lnTo>
                  <a:lnTo>
                    <a:pt x="464286" y="297434"/>
                  </a:lnTo>
                  <a:lnTo>
                    <a:pt x="502272" y="265925"/>
                  </a:lnTo>
                  <a:lnTo>
                    <a:pt x="541312" y="235635"/>
                  </a:lnTo>
                  <a:lnTo>
                    <a:pt x="581342" y="206552"/>
                  </a:lnTo>
                  <a:lnTo>
                    <a:pt x="622338" y="178701"/>
                  </a:lnTo>
                  <a:lnTo>
                    <a:pt x="664210" y="152069"/>
                  </a:lnTo>
                  <a:lnTo>
                    <a:pt x="706932" y="126657"/>
                  </a:lnTo>
                  <a:lnTo>
                    <a:pt x="750443" y="102463"/>
                  </a:lnTo>
                  <a:close/>
                </a:path>
              </a:pathLst>
            </a:custGeom>
            <a:solidFill>
              <a:srgbClr val="87C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767662" y="1859887"/>
              <a:ext cx="444500" cy="193040"/>
            </a:xfrm>
            <a:custGeom>
              <a:avLst/>
              <a:gdLst/>
              <a:ahLst/>
              <a:cxnLst/>
              <a:rect l="l" t="t" r="r" b="b"/>
              <a:pathLst>
                <a:path w="444500" h="193039">
                  <a:moveTo>
                    <a:pt x="311003" y="0"/>
                  </a:moveTo>
                  <a:lnTo>
                    <a:pt x="133287" y="0"/>
                  </a:lnTo>
                  <a:lnTo>
                    <a:pt x="90990" y="6753"/>
                  </a:lnTo>
                  <a:lnTo>
                    <a:pt x="54381" y="25592"/>
                  </a:lnTo>
                  <a:lnTo>
                    <a:pt x="25591" y="54383"/>
                  </a:lnTo>
                  <a:lnTo>
                    <a:pt x="6753" y="90994"/>
                  </a:lnTo>
                  <a:lnTo>
                    <a:pt x="0" y="133292"/>
                  </a:lnTo>
                  <a:lnTo>
                    <a:pt x="0" y="192533"/>
                  </a:lnTo>
                  <a:lnTo>
                    <a:pt x="54610" y="185103"/>
                  </a:lnTo>
                  <a:lnTo>
                    <a:pt x="109838" y="179986"/>
                  </a:lnTo>
                  <a:lnTo>
                    <a:pt x="165683" y="177029"/>
                  </a:lnTo>
                  <a:lnTo>
                    <a:pt x="222145" y="176078"/>
                  </a:lnTo>
                  <a:lnTo>
                    <a:pt x="278607" y="177029"/>
                  </a:lnTo>
                  <a:lnTo>
                    <a:pt x="334451" y="179986"/>
                  </a:lnTo>
                  <a:lnTo>
                    <a:pt x="389679" y="185103"/>
                  </a:lnTo>
                  <a:lnTo>
                    <a:pt x="444290" y="192533"/>
                  </a:lnTo>
                  <a:lnTo>
                    <a:pt x="444290" y="133292"/>
                  </a:lnTo>
                  <a:lnTo>
                    <a:pt x="437537" y="90994"/>
                  </a:lnTo>
                  <a:lnTo>
                    <a:pt x="418699" y="54383"/>
                  </a:lnTo>
                  <a:lnTo>
                    <a:pt x="389909" y="25592"/>
                  </a:lnTo>
                  <a:lnTo>
                    <a:pt x="353299" y="6753"/>
                  </a:lnTo>
                  <a:lnTo>
                    <a:pt x="311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266946" y="2873578"/>
              <a:ext cx="334645" cy="931544"/>
            </a:xfrm>
            <a:custGeom>
              <a:avLst/>
              <a:gdLst/>
              <a:ahLst/>
              <a:cxnLst/>
              <a:rect l="l" t="t" r="r" b="b"/>
              <a:pathLst>
                <a:path w="334645" h="931545">
                  <a:moveTo>
                    <a:pt x="192519" y="487095"/>
                  </a:moveTo>
                  <a:lnTo>
                    <a:pt x="133286" y="487095"/>
                  </a:lnTo>
                  <a:lnTo>
                    <a:pt x="90982" y="493839"/>
                  </a:lnTo>
                  <a:lnTo>
                    <a:pt x="54381" y="512686"/>
                  </a:lnTo>
                  <a:lnTo>
                    <a:pt x="25590" y="541477"/>
                  </a:lnTo>
                  <a:lnTo>
                    <a:pt x="6743" y="578091"/>
                  </a:lnTo>
                  <a:lnTo>
                    <a:pt x="0" y="620382"/>
                  </a:lnTo>
                  <a:lnTo>
                    <a:pt x="0" y="798106"/>
                  </a:lnTo>
                  <a:lnTo>
                    <a:pt x="6743" y="840409"/>
                  </a:lnTo>
                  <a:lnTo>
                    <a:pt x="25590" y="877023"/>
                  </a:lnTo>
                  <a:lnTo>
                    <a:pt x="54381" y="905814"/>
                  </a:lnTo>
                  <a:lnTo>
                    <a:pt x="90982" y="924648"/>
                  </a:lnTo>
                  <a:lnTo>
                    <a:pt x="133286" y="931405"/>
                  </a:lnTo>
                  <a:lnTo>
                    <a:pt x="192519" y="931405"/>
                  </a:lnTo>
                  <a:lnTo>
                    <a:pt x="185788" y="876782"/>
                  </a:lnTo>
                  <a:lnTo>
                    <a:pt x="180594" y="821563"/>
                  </a:lnTo>
                  <a:lnTo>
                    <a:pt x="177253" y="765708"/>
                  </a:lnTo>
                  <a:lnTo>
                    <a:pt x="176072" y="709244"/>
                  </a:lnTo>
                  <a:lnTo>
                    <a:pt x="177012" y="652780"/>
                  </a:lnTo>
                  <a:lnTo>
                    <a:pt x="179971" y="596938"/>
                  </a:lnTo>
                  <a:lnTo>
                    <a:pt x="185089" y="541705"/>
                  </a:lnTo>
                  <a:lnTo>
                    <a:pt x="192519" y="487095"/>
                  </a:lnTo>
                  <a:close/>
                </a:path>
                <a:path w="334645" h="931545">
                  <a:moveTo>
                    <a:pt x="334035" y="24676"/>
                  </a:moveTo>
                  <a:lnTo>
                    <a:pt x="278091" y="6578"/>
                  </a:lnTo>
                  <a:lnTo>
                    <a:pt x="236308" y="0"/>
                  </a:lnTo>
                  <a:lnTo>
                    <a:pt x="195783" y="6845"/>
                  </a:lnTo>
                  <a:lnTo>
                    <a:pt x="159372" y="25539"/>
                  </a:lnTo>
                  <a:lnTo>
                    <a:pt x="129908" y="54495"/>
                  </a:lnTo>
                  <a:lnTo>
                    <a:pt x="110248" y="92151"/>
                  </a:lnTo>
                  <a:lnTo>
                    <a:pt x="55943" y="261645"/>
                  </a:lnTo>
                  <a:lnTo>
                    <a:pt x="49987" y="303428"/>
                  </a:lnTo>
                  <a:lnTo>
                    <a:pt x="56921" y="343954"/>
                  </a:lnTo>
                  <a:lnTo>
                    <a:pt x="75374" y="380365"/>
                  </a:lnTo>
                  <a:lnTo>
                    <a:pt x="104013" y="409829"/>
                  </a:lnTo>
                  <a:lnTo>
                    <a:pt x="141516" y="429501"/>
                  </a:lnTo>
                  <a:lnTo>
                    <a:pt x="197459" y="447598"/>
                  </a:lnTo>
                  <a:lnTo>
                    <a:pt x="206527" y="397992"/>
                  </a:lnTo>
                  <a:lnTo>
                    <a:pt x="217258" y="349008"/>
                  </a:lnTo>
                  <a:lnTo>
                    <a:pt x="229577" y="300647"/>
                  </a:lnTo>
                  <a:lnTo>
                    <a:pt x="243446" y="252958"/>
                  </a:lnTo>
                  <a:lnTo>
                    <a:pt x="258800" y="205917"/>
                  </a:lnTo>
                  <a:lnTo>
                    <a:pt x="275590" y="159562"/>
                  </a:lnTo>
                  <a:lnTo>
                    <a:pt x="293763" y="113893"/>
                  </a:lnTo>
                  <a:lnTo>
                    <a:pt x="313258" y="68922"/>
                  </a:lnTo>
                  <a:lnTo>
                    <a:pt x="334035" y="24676"/>
                  </a:lnTo>
                  <a:close/>
                </a:path>
              </a:pathLst>
            </a:custGeom>
            <a:solidFill>
              <a:srgbClr val="87C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6251445" y="1910900"/>
              <a:ext cx="447675" cy="285115"/>
            </a:xfrm>
            <a:custGeom>
              <a:avLst/>
              <a:gdLst/>
              <a:ahLst/>
              <a:cxnLst/>
              <a:rect l="l" t="t" r="r" b="b"/>
              <a:pathLst>
                <a:path w="447675" h="285114">
                  <a:moveTo>
                    <a:pt x="144160" y="0"/>
                  </a:moveTo>
                  <a:lnTo>
                    <a:pt x="103641" y="6845"/>
                  </a:lnTo>
                  <a:lnTo>
                    <a:pt x="67229" y="25539"/>
                  </a:lnTo>
                  <a:lnTo>
                    <a:pt x="37767" y="54501"/>
                  </a:lnTo>
                  <a:lnTo>
                    <a:pt x="18100" y="92152"/>
                  </a:lnTo>
                  <a:lnTo>
                    <a:pt x="0" y="148103"/>
                  </a:lnTo>
                  <a:lnTo>
                    <a:pt x="49607" y="157121"/>
                  </a:lnTo>
                  <a:lnTo>
                    <a:pt x="98591" y="167710"/>
                  </a:lnTo>
                  <a:lnTo>
                    <a:pt x="146938" y="179856"/>
                  </a:lnTo>
                  <a:lnTo>
                    <a:pt x="194636" y="193547"/>
                  </a:lnTo>
                  <a:lnTo>
                    <a:pt x="241670" y="208768"/>
                  </a:lnTo>
                  <a:lnTo>
                    <a:pt x="288026" y="225506"/>
                  </a:lnTo>
                  <a:lnTo>
                    <a:pt x="333692" y="243748"/>
                  </a:lnTo>
                  <a:lnTo>
                    <a:pt x="378654" y="263479"/>
                  </a:lnTo>
                  <a:lnTo>
                    <a:pt x="422898" y="284686"/>
                  </a:lnTo>
                  <a:lnTo>
                    <a:pt x="440999" y="228736"/>
                  </a:lnTo>
                  <a:lnTo>
                    <a:pt x="447581" y="186952"/>
                  </a:lnTo>
                  <a:lnTo>
                    <a:pt x="440736" y="146431"/>
                  </a:lnTo>
                  <a:lnTo>
                    <a:pt x="422042" y="110017"/>
                  </a:lnTo>
                  <a:lnTo>
                    <a:pt x="393081" y="80554"/>
                  </a:lnTo>
                  <a:lnTo>
                    <a:pt x="355432" y="60886"/>
                  </a:lnTo>
                  <a:lnTo>
                    <a:pt x="185943" y="6582"/>
                  </a:lnTo>
                  <a:lnTo>
                    <a:pt x="1441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317949" y="2112873"/>
              <a:ext cx="3394710" cy="3193415"/>
            </a:xfrm>
            <a:custGeom>
              <a:avLst/>
              <a:gdLst/>
              <a:ahLst/>
              <a:cxnLst/>
              <a:rect l="l" t="t" r="r" b="b"/>
              <a:pathLst>
                <a:path w="3394709" h="3193415">
                  <a:moveTo>
                    <a:pt x="284683" y="2154517"/>
                  </a:moveTo>
                  <a:lnTo>
                    <a:pt x="263906" y="2110270"/>
                  </a:lnTo>
                  <a:lnTo>
                    <a:pt x="244411" y="2065312"/>
                  </a:lnTo>
                  <a:lnTo>
                    <a:pt x="226237" y="2019642"/>
                  </a:lnTo>
                  <a:lnTo>
                    <a:pt x="209435" y="1973275"/>
                  </a:lnTo>
                  <a:lnTo>
                    <a:pt x="194081" y="1926247"/>
                  </a:lnTo>
                  <a:lnTo>
                    <a:pt x="180213" y="1878545"/>
                  </a:lnTo>
                  <a:lnTo>
                    <a:pt x="167894" y="1830197"/>
                  </a:lnTo>
                  <a:lnTo>
                    <a:pt x="157175" y="1781213"/>
                  </a:lnTo>
                  <a:lnTo>
                    <a:pt x="148094" y="1731594"/>
                  </a:lnTo>
                  <a:lnTo>
                    <a:pt x="92151" y="1749704"/>
                  </a:lnTo>
                  <a:lnTo>
                    <a:pt x="54508" y="1769364"/>
                  </a:lnTo>
                  <a:lnTo>
                    <a:pt x="25539" y="1798828"/>
                  </a:lnTo>
                  <a:lnTo>
                    <a:pt x="6845" y="1835251"/>
                  </a:lnTo>
                  <a:lnTo>
                    <a:pt x="0" y="1875764"/>
                  </a:lnTo>
                  <a:lnTo>
                    <a:pt x="6591" y="1917547"/>
                  </a:lnTo>
                  <a:lnTo>
                    <a:pt x="60883" y="2087041"/>
                  </a:lnTo>
                  <a:lnTo>
                    <a:pt x="80556" y="2124697"/>
                  </a:lnTo>
                  <a:lnTo>
                    <a:pt x="110020" y="2153666"/>
                  </a:lnTo>
                  <a:lnTo>
                    <a:pt x="146431" y="2172360"/>
                  </a:lnTo>
                  <a:lnTo>
                    <a:pt x="186944" y="2179218"/>
                  </a:lnTo>
                  <a:lnTo>
                    <a:pt x="228727" y="2172627"/>
                  </a:lnTo>
                  <a:lnTo>
                    <a:pt x="284683" y="2154517"/>
                  </a:lnTo>
                  <a:close/>
                </a:path>
                <a:path w="3394709" h="3193415">
                  <a:moveTo>
                    <a:pt x="562775" y="2549474"/>
                  </a:moveTo>
                  <a:lnTo>
                    <a:pt x="529259" y="2513330"/>
                  </a:lnTo>
                  <a:lnTo>
                    <a:pt x="496773" y="2476233"/>
                  </a:lnTo>
                  <a:lnTo>
                    <a:pt x="465378" y="2438184"/>
                  </a:lnTo>
                  <a:lnTo>
                    <a:pt x="435114" y="2399195"/>
                  </a:lnTo>
                  <a:lnTo>
                    <a:pt x="406057" y="2359291"/>
                  </a:lnTo>
                  <a:lnTo>
                    <a:pt x="378231" y="2318474"/>
                  </a:lnTo>
                  <a:lnTo>
                    <a:pt x="351701" y="2276767"/>
                  </a:lnTo>
                  <a:lnTo>
                    <a:pt x="326542" y="2234184"/>
                  </a:lnTo>
                  <a:lnTo>
                    <a:pt x="302780" y="2190737"/>
                  </a:lnTo>
                  <a:lnTo>
                    <a:pt x="255054" y="2225294"/>
                  </a:lnTo>
                  <a:lnTo>
                    <a:pt x="225120" y="2255367"/>
                  </a:lnTo>
                  <a:lnTo>
                    <a:pt x="206717" y="2292172"/>
                  </a:lnTo>
                  <a:lnTo>
                    <a:pt x="200317" y="2332520"/>
                  </a:lnTo>
                  <a:lnTo>
                    <a:pt x="206400" y="2373261"/>
                  </a:lnTo>
                  <a:lnTo>
                    <a:pt x="225437" y="2411247"/>
                  </a:lnTo>
                  <a:lnTo>
                    <a:pt x="329107" y="2554414"/>
                  </a:lnTo>
                  <a:lnTo>
                    <a:pt x="359194" y="2584348"/>
                  </a:lnTo>
                  <a:lnTo>
                    <a:pt x="395986" y="2602750"/>
                  </a:lnTo>
                  <a:lnTo>
                    <a:pt x="436333" y="2609151"/>
                  </a:lnTo>
                  <a:lnTo>
                    <a:pt x="477075" y="2603068"/>
                  </a:lnTo>
                  <a:lnTo>
                    <a:pt x="515048" y="2584031"/>
                  </a:lnTo>
                  <a:lnTo>
                    <a:pt x="562775" y="2549474"/>
                  </a:lnTo>
                  <a:close/>
                </a:path>
                <a:path w="3394709" h="3193415">
                  <a:moveTo>
                    <a:pt x="951115" y="2837446"/>
                  </a:moveTo>
                  <a:lnTo>
                    <a:pt x="907669" y="2814180"/>
                  </a:lnTo>
                  <a:lnTo>
                    <a:pt x="865073" y="2789377"/>
                  </a:lnTo>
                  <a:lnTo>
                    <a:pt x="823379" y="2763088"/>
                  </a:lnTo>
                  <a:lnTo>
                    <a:pt x="782561" y="2735389"/>
                  </a:lnTo>
                  <a:lnTo>
                    <a:pt x="742657" y="2706319"/>
                  </a:lnTo>
                  <a:lnTo>
                    <a:pt x="703681" y="2675940"/>
                  </a:lnTo>
                  <a:lnTo>
                    <a:pt x="665632" y="2644292"/>
                  </a:lnTo>
                  <a:lnTo>
                    <a:pt x="628523" y="2611450"/>
                  </a:lnTo>
                  <a:lnTo>
                    <a:pt x="592391" y="2577452"/>
                  </a:lnTo>
                  <a:lnTo>
                    <a:pt x="557834" y="2625166"/>
                  </a:lnTo>
                  <a:lnTo>
                    <a:pt x="538797" y="2663152"/>
                  </a:lnTo>
                  <a:lnTo>
                    <a:pt x="532714" y="2703893"/>
                  </a:lnTo>
                  <a:lnTo>
                    <a:pt x="539115" y="2744241"/>
                  </a:lnTo>
                  <a:lnTo>
                    <a:pt x="557517" y="2781033"/>
                  </a:lnTo>
                  <a:lnTo>
                    <a:pt x="587451" y="2811119"/>
                  </a:lnTo>
                  <a:lnTo>
                    <a:pt x="730618" y="2914789"/>
                  </a:lnTo>
                  <a:lnTo>
                    <a:pt x="768591" y="2933827"/>
                  </a:lnTo>
                  <a:lnTo>
                    <a:pt x="809332" y="2939910"/>
                  </a:lnTo>
                  <a:lnTo>
                    <a:pt x="849680" y="2933509"/>
                  </a:lnTo>
                  <a:lnTo>
                    <a:pt x="886472" y="2915107"/>
                  </a:lnTo>
                  <a:lnTo>
                    <a:pt x="916559" y="2885173"/>
                  </a:lnTo>
                  <a:lnTo>
                    <a:pt x="951115" y="2837446"/>
                  </a:lnTo>
                  <a:close/>
                </a:path>
                <a:path w="3394709" h="3193415">
                  <a:moveTo>
                    <a:pt x="1410220" y="2993783"/>
                  </a:moveTo>
                  <a:lnTo>
                    <a:pt x="1360601" y="2984766"/>
                  </a:lnTo>
                  <a:lnTo>
                    <a:pt x="1311617" y="2974175"/>
                  </a:lnTo>
                  <a:lnTo>
                    <a:pt x="1263281" y="2962021"/>
                  </a:lnTo>
                  <a:lnTo>
                    <a:pt x="1215580" y="2948330"/>
                  </a:lnTo>
                  <a:lnTo>
                    <a:pt x="1168539" y="2933115"/>
                  </a:lnTo>
                  <a:lnTo>
                    <a:pt x="1122184" y="2916377"/>
                  </a:lnTo>
                  <a:lnTo>
                    <a:pt x="1076515" y="2898140"/>
                  </a:lnTo>
                  <a:lnTo>
                    <a:pt x="1031557" y="2878404"/>
                  </a:lnTo>
                  <a:lnTo>
                    <a:pt x="987310" y="2857195"/>
                  </a:lnTo>
                  <a:lnTo>
                    <a:pt x="969213" y="2913151"/>
                  </a:lnTo>
                  <a:lnTo>
                    <a:pt x="962634" y="2954934"/>
                  </a:lnTo>
                  <a:lnTo>
                    <a:pt x="969479" y="2995447"/>
                  </a:lnTo>
                  <a:lnTo>
                    <a:pt x="988174" y="3031871"/>
                  </a:lnTo>
                  <a:lnTo>
                    <a:pt x="1017130" y="3061322"/>
                  </a:lnTo>
                  <a:lnTo>
                    <a:pt x="1054785" y="3080994"/>
                  </a:lnTo>
                  <a:lnTo>
                    <a:pt x="1224267" y="3135299"/>
                  </a:lnTo>
                  <a:lnTo>
                    <a:pt x="1266050" y="3141878"/>
                  </a:lnTo>
                  <a:lnTo>
                    <a:pt x="1306576" y="3135033"/>
                  </a:lnTo>
                  <a:lnTo>
                    <a:pt x="1342986" y="3116338"/>
                  </a:lnTo>
                  <a:lnTo>
                    <a:pt x="1372450" y="3087382"/>
                  </a:lnTo>
                  <a:lnTo>
                    <a:pt x="1392110" y="3049727"/>
                  </a:lnTo>
                  <a:lnTo>
                    <a:pt x="1410220" y="2993783"/>
                  </a:lnTo>
                  <a:close/>
                </a:path>
                <a:path w="3394709" h="3193415">
                  <a:moveTo>
                    <a:pt x="1894001" y="3000362"/>
                  </a:moveTo>
                  <a:lnTo>
                    <a:pt x="1839391" y="3007791"/>
                  </a:lnTo>
                  <a:lnTo>
                    <a:pt x="1784159" y="3012910"/>
                  </a:lnTo>
                  <a:lnTo>
                    <a:pt x="1728317" y="3015869"/>
                  </a:lnTo>
                  <a:lnTo>
                    <a:pt x="1671853" y="3016821"/>
                  </a:lnTo>
                  <a:lnTo>
                    <a:pt x="1615389" y="3015869"/>
                  </a:lnTo>
                  <a:lnTo>
                    <a:pt x="1559547" y="3012910"/>
                  </a:lnTo>
                  <a:lnTo>
                    <a:pt x="1504315" y="3007791"/>
                  </a:lnTo>
                  <a:lnTo>
                    <a:pt x="1449705" y="3000362"/>
                  </a:lnTo>
                  <a:lnTo>
                    <a:pt x="1449705" y="3059607"/>
                  </a:lnTo>
                  <a:lnTo>
                    <a:pt x="1456461" y="3101898"/>
                  </a:lnTo>
                  <a:lnTo>
                    <a:pt x="1475295" y="3138513"/>
                  </a:lnTo>
                  <a:lnTo>
                    <a:pt x="1504086" y="3167303"/>
                  </a:lnTo>
                  <a:lnTo>
                    <a:pt x="1540700" y="3186138"/>
                  </a:lnTo>
                  <a:lnTo>
                    <a:pt x="1582991" y="3192894"/>
                  </a:lnTo>
                  <a:lnTo>
                    <a:pt x="1760715" y="3192894"/>
                  </a:lnTo>
                  <a:lnTo>
                    <a:pt x="1803006" y="3186138"/>
                  </a:lnTo>
                  <a:lnTo>
                    <a:pt x="1839620" y="3167303"/>
                  </a:lnTo>
                  <a:lnTo>
                    <a:pt x="1868411" y="3138513"/>
                  </a:lnTo>
                  <a:lnTo>
                    <a:pt x="1887245" y="3101898"/>
                  </a:lnTo>
                  <a:lnTo>
                    <a:pt x="1894001" y="3059607"/>
                  </a:lnTo>
                  <a:lnTo>
                    <a:pt x="1894001" y="3000362"/>
                  </a:lnTo>
                  <a:close/>
                </a:path>
                <a:path w="3394709" h="3193415">
                  <a:moveTo>
                    <a:pt x="2381072" y="2954934"/>
                  </a:moveTo>
                  <a:lnTo>
                    <a:pt x="2374493" y="2913151"/>
                  </a:lnTo>
                  <a:lnTo>
                    <a:pt x="2356383" y="2857195"/>
                  </a:lnTo>
                  <a:lnTo>
                    <a:pt x="2312149" y="2877972"/>
                  </a:lnTo>
                  <a:lnTo>
                    <a:pt x="2267178" y="2897467"/>
                  </a:lnTo>
                  <a:lnTo>
                    <a:pt x="2221522" y="2915640"/>
                  </a:lnTo>
                  <a:lnTo>
                    <a:pt x="2175154" y="2932442"/>
                  </a:lnTo>
                  <a:lnTo>
                    <a:pt x="2128126" y="2947797"/>
                  </a:lnTo>
                  <a:lnTo>
                    <a:pt x="2080425" y="2961665"/>
                  </a:lnTo>
                  <a:lnTo>
                    <a:pt x="2032076" y="2973984"/>
                  </a:lnTo>
                  <a:lnTo>
                    <a:pt x="1983092" y="2984703"/>
                  </a:lnTo>
                  <a:lnTo>
                    <a:pt x="1933486" y="2993783"/>
                  </a:lnTo>
                  <a:lnTo>
                    <a:pt x="1951596" y="3049727"/>
                  </a:lnTo>
                  <a:lnTo>
                    <a:pt x="1971255" y="3087382"/>
                  </a:lnTo>
                  <a:lnTo>
                    <a:pt x="2000719" y="3116338"/>
                  </a:lnTo>
                  <a:lnTo>
                    <a:pt x="2037130" y="3135033"/>
                  </a:lnTo>
                  <a:lnTo>
                    <a:pt x="2077656" y="3141878"/>
                  </a:lnTo>
                  <a:lnTo>
                    <a:pt x="2119439" y="3135299"/>
                  </a:lnTo>
                  <a:lnTo>
                    <a:pt x="2288921" y="3080994"/>
                  </a:lnTo>
                  <a:lnTo>
                    <a:pt x="2326576" y="3061322"/>
                  </a:lnTo>
                  <a:lnTo>
                    <a:pt x="2355532" y="3031871"/>
                  </a:lnTo>
                  <a:lnTo>
                    <a:pt x="2374227" y="2995447"/>
                  </a:lnTo>
                  <a:lnTo>
                    <a:pt x="2381072" y="2954934"/>
                  </a:lnTo>
                  <a:close/>
                </a:path>
                <a:path w="3394709" h="3193415">
                  <a:moveTo>
                    <a:pt x="2810992" y="2705544"/>
                  </a:moveTo>
                  <a:lnTo>
                    <a:pt x="2804909" y="2664790"/>
                  </a:lnTo>
                  <a:lnTo>
                    <a:pt x="2785872" y="2626817"/>
                  </a:lnTo>
                  <a:lnTo>
                    <a:pt x="2751315" y="2577452"/>
                  </a:lnTo>
                  <a:lnTo>
                    <a:pt x="2715603" y="2611399"/>
                  </a:lnTo>
                  <a:lnTo>
                    <a:pt x="2678734" y="2644127"/>
                  </a:lnTo>
                  <a:lnTo>
                    <a:pt x="2640761" y="2675636"/>
                  </a:lnTo>
                  <a:lnTo>
                    <a:pt x="2601722" y="2705925"/>
                  </a:lnTo>
                  <a:lnTo>
                    <a:pt x="2561679" y="2734995"/>
                  </a:lnTo>
                  <a:lnTo>
                    <a:pt x="2520696" y="2762847"/>
                  </a:lnTo>
                  <a:lnTo>
                    <a:pt x="2478811" y="2789478"/>
                  </a:lnTo>
                  <a:lnTo>
                    <a:pt x="2436101" y="2814904"/>
                  </a:lnTo>
                  <a:lnTo>
                    <a:pt x="2392591" y="2839097"/>
                  </a:lnTo>
                  <a:lnTo>
                    <a:pt x="2427147" y="2886811"/>
                  </a:lnTo>
                  <a:lnTo>
                    <a:pt x="2457221" y="2916758"/>
                  </a:lnTo>
                  <a:lnTo>
                    <a:pt x="2494026" y="2935160"/>
                  </a:lnTo>
                  <a:lnTo>
                    <a:pt x="2534374" y="2941561"/>
                  </a:lnTo>
                  <a:lnTo>
                    <a:pt x="2575115" y="2935478"/>
                  </a:lnTo>
                  <a:lnTo>
                    <a:pt x="2613088" y="2916440"/>
                  </a:lnTo>
                  <a:lnTo>
                    <a:pt x="2756255" y="2812770"/>
                  </a:lnTo>
                  <a:lnTo>
                    <a:pt x="2786189" y="2782684"/>
                  </a:lnTo>
                  <a:lnTo>
                    <a:pt x="2804591" y="2745892"/>
                  </a:lnTo>
                  <a:lnTo>
                    <a:pt x="2810992" y="2705544"/>
                  </a:lnTo>
                  <a:close/>
                </a:path>
                <a:path w="3394709" h="3193415">
                  <a:moveTo>
                    <a:pt x="2810992" y="236016"/>
                  </a:moveTo>
                  <a:lnTo>
                    <a:pt x="2804591" y="195668"/>
                  </a:lnTo>
                  <a:lnTo>
                    <a:pt x="2786189" y="158877"/>
                  </a:lnTo>
                  <a:lnTo>
                    <a:pt x="2756255" y="128790"/>
                  </a:lnTo>
                  <a:lnTo>
                    <a:pt x="2613088" y="25120"/>
                  </a:lnTo>
                  <a:lnTo>
                    <a:pt x="2575115" y="6083"/>
                  </a:lnTo>
                  <a:lnTo>
                    <a:pt x="2534374" y="0"/>
                  </a:lnTo>
                  <a:lnTo>
                    <a:pt x="2494026" y="6400"/>
                  </a:lnTo>
                  <a:lnTo>
                    <a:pt x="2457221" y="24803"/>
                  </a:lnTo>
                  <a:lnTo>
                    <a:pt x="2427147" y="54749"/>
                  </a:lnTo>
                  <a:lnTo>
                    <a:pt x="2392591" y="102463"/>
                  </a:lnTo>
                  <a:lnTo>
                    <a:pt x="2436037" y="125742"/>
                  </a:lnTo>
                  <a:lnTo>
                    <a:pt x="2478621" y="150545"/>
                  </a:lnTo>
                  <a:lnTo>
                    <a:pt x="2520327" y="176822"/>
                  </a:lnTo>
                  <a:lnTo>
                    <a:pt x="2561145" y="204520"/>
                  </a:lnTo>
                  <a:lnTo>
                    <a:pt x="2601049" y="233591"/>
                  </a:lnTo>
                  <a:lnTo>
                    <a:pt x="2640025" y="263982"/>
                  </a:lnTo>
                  <a:lnTo>
                    <a:pt x="2678074" y="295617"/>
                  </a:lnTo>
                  <a:lnTo>
                    <a:pt x="2715171" y="328472"/>
                  </a:lnTo>
                  <a:lnTo>
                    <a:pt x="2751315" y="362470"/>
                  </a:lnTo>
                  <a:lnTo>
                    <a:pt x="2785872" y="314744"/>
                  </a:lnTo>
                  <a:lnTo>
                    <a:pt x="2804909" y="276771"/>
                  </a:lnTo>
                  <a:lnTo>
                    <a:pt x="2810992" y="236016"/>
                  </a:lnTo>
                  <a:close/>
                </a:path>
                <a:path w="3394709" h="3193415">
                  <a:moveTo>
                    <a:pt x="3143021" y="2332520"/>
                  </a:moveTo>
                  <a:lnTo>
                    <a:pt x="3136874" y="2292172"/>
                  </a:lnTo>
                  <a:lnTo>
                    <a:pt x="3118561" y="2255367"/>
                  </a:lnTo>
                  <a:lnTo>
                    <a:pt x="3088640" y="2225294"/>
                  </a:lnTo>
                  <a:lnTo>
                    <a:pt x="3040926" y="2190737"/>
                  </a:lnTo>
                  <a:lnTo>
                    <a:pt x="3017164" y="2234234"/>
                  </a:lnTo>
                  <a:lnTo>
                    <a:pt x="2991980" y="2276957"/>
                  </a:lnTo>
                  <a:lnTo>
                    <a:pt x="2965412" y="2318842"/>
                  </a:lnTo>
                  <a:lnTo>
                    <a:pt x="2937510" y="2359837"/>
                  </a:lnTo>
                  <a:lnTo>
                    <a:pt x="2908300" y="2399868"/>
                  </a:lnTo>
                  <a:lnTo>
                    <a:pt x="2877832" y="2438908"/>
                  </a:lnTo>
                  <a:lnTo>
                    <a:pt x="2846146" y="2476893"/>
                  </a:lnTo>
                  <a:lnTo>
                    <a:pt x="2813291" y="2513761"/>
                  </a:lnTo>
                  <a:lnTo>
                    <a:pt x="2779293" y="2549474"/>
                  </a:lnTo>
                  <a:lnTo>
                    <a:pt x="2827007" y="2584031"/>
                  </a:lnTo>
                  <a:lnTo>
                    <a:pt x="2864980" y="2603068"/>
                  </a:lnTo>
                  <a:lnTo>
                    <a:pt x="2905734" y="2609151"/>
                  </a:lnTo>
                  <a:lnTo>
                    <a:pt x="2946082" y="2602750"/>
                  </a:lnTo>
                  <a:lnTo>
                    <a:pt x="2982874" y="2584348"/>
                  </a:lnTo>
                  <a:lnTo>
                    <a:pt x="3012948" y="2554414"/>
                  </a:lnTo>
                  <a:lnTo>
                    <a:pt x="3116618" y="2411247"/>
                  </a:lnTo>
                  <a:lnTo>
                    <a:pt x="3136455" y="2373261"/>
                  </a:lnTo>
                  <a:lnTo>
                    <a:pt x="3143021" y="2332520"/>
                  </a:lnTo>
                  <a:close/>
                </a:path>
                <a:path w="3394709" h="3193415">
                  <a:moveTo>
                    <a:pt x="3143377" y="607402"/>
                  </a:moveTo>
                  <a:lnTo>
                    <a:pt x="3137293" y="566648"/>
                  </a:lnTo>
                  <a:lnTo>
                    <a:pt x="3118269" y="528675"/>
                  </a:lnTo>
                  <a:lnTo>
                    <a:pt x="3014599" y="385508"/>
                  </a:lnTo>
                  <a:lnTo>
                    <a:pt x="2984512" y="355574"/>
                  </a:lnTo>
                  <a:lnTo>
                    <a:pt x="2947720" y="337172"/>
                  </a:lnTo>
                  <a:lnTo>
                    <a:pt x="2907373" y="330771"/>
                  </a:lnTo>
                  <a:lnTo>
                    <a:pt x="2866631" y="336854"/>
                  </a:lnTo>
                  <a:lnTo>
                    <a:pt x="2828658" y="355892"/>
                  </a:lnTo>
                  <a:lnTo>
                    <a:pt x="2780931" y="390448"/>
                  </a:lnTo>
                  <a:lnTo>
                    <a:pt x="2814447" y="426580"/>
                  </a:lnTo>
                  <a:lnTo>
                    <a:pt x="2846921" y="463689"/>
                  </a:lnTo>
                  <a:lnTo>
                    <a:pt x="2878328" y="501738"/>
                  </a:lnTo>
                  <a:lnTo>
                    <a:pt x="2908579" y="540715"/>
                  </a:lnTo>
                  <a:lnTo>
                    <a:pt x="2937649" y="580618"/>
                  </a:lnTo>
                  <a:lnTo>
                    <a:pt x="2965475" y="621436"/>
                  </a:lnTo>
                  <a:lnTo>
                    <a:pt x="2991993" y="663143"/>
                  </a:lnTo>
                  <a:lnTo>
                    <a:pt x="3017164" y="705726"/>
                  </a:lnTo>
                  <a:lnTo>
                    <a:pt x="3040926" y="749185"/>
                  </a:lnTo>
                  <a:lnTo>
                    <a:pt x="3088640" y="714629"/>
                  </a:lnTo>
                  <a:lnTo>
                    <a:pt x="3118574" y="684542"/>
                  </a:lnTo>
                  <a:lnTo>
                    <a:pt x="3136989" y="647750"/>
                  </a:lnTo>
                  <a:lnTo>
                    <a:pt x="3143377" y="607402"/>
                  </a:lnTo>
                  <a:close/>
                </a:path>
                <a:path w="3394709" h="3193415">
                  <a:moveTo>
                    <a:pt x="3343706" y="1064133"/>
                  </a:moveTo>
                  <a:lnTo>
                    <a:pt x="3337115" y="1022350"/>
                  </a:lnTo>
                  <a:lnTo>
                    <a:pt x="3282810" y="852855"/>
                  </a:lnTo>
                  <a:lnTo>
                    <a:pt x="3263150" y="815200"/>
                  </a:lnTo>
                  <a:lnTo>
                    <a:pt x="3233686" y="786244"/>
                  </a:lnTo>
                  <a:lnTo>
                    <a:pt x="3197275" y="767549"/>
                  </a:lnTo>
                  <a:lnTo>
                    <a:pt x="3156750" y="760704"/>
                  </a:lnTo>
                  <a:lnTo>
                    <a:pt x="3114967" y="767283"/>
                  </a:lnTo>
                  <a:lnTo>
                    <a:pt x="3059023" y="785380"/>
                  </a:lnTo>
                  <a:lnTo>
                    <a:pt x="3079800" y="829627"/>
                  </a:lnTo>
                  <a:lnTo>
                    <a:pt x="3099295" y="874598"/>
                  </a:lnTo>
                  <a:lnTo>
                    <a:pt x="3117469" y="920267"/>
                  </a:lnTo>
                  <a:lnTo>
                    <a:pt x="3134258" y="966622"/>
                  </a:lnTo>
                  <a:lnTo>
                    <a:pt x="3149625" y="1013663"/>
                  </a:lnTo>
                  <a:lnTo>
                    <a:pt x="3163481" y="1061351"/>
                  </a:lnTo>
                  <a:lnTo>
                    <a:pt x="3175812" y="1109713"/>
                  </a:lnTo>
                  <a:lnTo>
                    <a:pt x="3186531" y="1158697"/>
                  </a:lnTo>
                  <a:lnTo>
                    <a:pt x="3195599" y="1208303"/>
                  </a:lnTo>
                  <a:lnTo>
                    <a:pt x="3251555" y="1190205"/>
                  </a:lnTo>
                  <a:lnTo>
                    <a:pt x="3289198" y="1170533"/>
                  </a:lnTo>
                  <a:lnTo>
                    <a:pt x="3318167" y="1141069"/>
                  </a:lnTo>
                  <a:lnTo>
                    <a:pt x="3336861" y="1104658"/>
                  </a:lnTo>
                  <a:lnTo>
                    <a:pt x="3343706" y="1064133"/>
                  </a:lnTo>
                  <a:close/>
                </a:path>
                <a:path w="3394709" h="3193415">
                  <a:moveTo>
                    <a:pt x="3344710" y="1875764"/>
                  </a:moveTo>
                  <a:lnTo>
                    <a:pt x="3337788" y="1835251"/>
                  </a:lnTo>
                  <a:lnTo>
                    <a:pt x="3319335" y="1798828"/>
                  </a:lnTo>
                  <a:lnTo>
                    <a:pt x="3290684" y="1769364"/>
                  </a:lnTo>
                  <a:lnTo>
                    <a:pt x="3253194" y="1749704"/>
                  </a:lnTo>
                  <a:lnTo>
                    <a:pt x="3197250" y="1731594"/>
                  </a:lnTo>
                  <a:lnTo>
                    <a:pt x="3188182" y="1781213"/>
                  </a:lnTo>
                  <a:lnTo>
                    <a:pt x="3177451" y="1830197"/>
                  </a:lnTo>
                  <a:lnTo>
                    <a:pt x="3165132" y="1878545"/>
                  </a:lnTo>
                  <a:lnTo>
                    <a:pt x="3151263" y="1926247"/>
                  </a:lnTo>
                  <a:lnTo>
                    <a:pt x="3135909" y="1973275"/>
                  </a:lnTo>
                  <a:lnTo>
                    <a:pt x="3119120" y="2019642"/>
                  </a:lnTo>
                  <a:lnTo>
                    <a:pt x="3100946" y="2065312"/>
                  </a:lnTo>
                  <a:lnTo>
                    <a:pt x="3081439" y="2110270"/>
                  </a:lnTo>
                  <a:lnTo>
                    <a:pt x="3060674" y="2154517"/>
                  </a:lnTo>
                  <a:lnTo>
                    <a:pt x="3116618" y="2172627"/>
                  </a:lnTo>
                  <a:lnTo>
                    <a:pt x="3158401" y="2179218"/>
                  </a:lnTo>
                  <a:lnTo>
                    <a:pt x="3198926" y="2172360"/>
                  </a:lnTo>
                  <a:lnTo>
                    <a:pt x="3235337" y="2153666"/>
                  </a:lnTo>
                  <a:lnTo>
                    <a:pt x="3264789" y="2124697"/>
                  </a:lnTo>
                  <a:lnTo>
                    <a:pt x="3284461" y="2087041"/>
                  </a:lnTo>
                  <a:lnTo>
                    <a:pt x="3338766" y="1917547"/>
                  </a:lnTo>
                  <a:lnTo>
                    <a:pt x="3344710" y="1875764"/>
                  </a:lnTo>
                  <a:close/>
                </a:path>
                <a:path w="3394709" h="3193415">
                  <a:moveTo>
                    <a:pt x="3394710" y="1381086"/>
                  </a:moveTo>
                  <a:lnTo>
                    <a:pt x="3387953" y="1338795"/>
                  </a:lnTo>
                  <a:lnTo>
                    <a:pt x="3369119" y="1302181"/>
                  </a:lnTo>
                  <a:lnTo>
                    <a:pt x="3340328" y="1273390"/>
                  </a:lnTo>
                  <a:lnTo>
                    <a:pt x="3303727" y="1254544"/>
                  </a:lnTo>
                  <a:lnTo>
                    <a:pt x="3261423" y="1247800"/>
                  </a:lnTo>
                  <a:lnTo>
                    <a:pt x="3202190" y="1247800"/>
                  </a:lnTo>
                  <a:lnTo>
                    <a:pt x="3208921" y="1302410"/>
                  </a:lnTo>
                  <a:lnTo>
                    <a:pt x="3214116" y="1357642"/>
                  </a:lnTo>
                  <a:lnTo>
                    <a:pt x="3217456" y="1413484"/>
                  </a:lnTo>
                  <a:lnTo>
                    <a:pt x="3218637" y="1469948"/>
                  </a:lnTo>
                  <a:lnTo>
                    <a:pt x="3217684" y="1526413"/>
                  </a:lnTo>
                  <a:lnTo>
                    <a:pt x="3214738" y="1582267"/>
                  </a:lnTo>
                  <a:lnTo>
                    <a:pt x="3209620" y="1637487"/>
                  </a:lnTo>
                  <a:lnTo>
                    <a:pt x="3202190" y="1692109"/>
                  </a:lnTo>
                  <a:lnTo>
                    <a:pt x="3261423" y="1692109"/>
                  </a:lnTo>
                  <a:lnTo>
                    <a:pt x="3303727" y="1685353"/>
                  </a:lnTo>
                  <a:lnTo>
                    <a:pt x="3340328" y="1666519"/>
                  </a:lnTo>
                  <a:lnTo>
                    <a:pt x="3369119" y="1637728"/>
                  </a:lnTo>
                  <a:lnTo>
                    <a:pt x="3387953" y="1601114"/>
                  </a:lnTo>
                  <a:lnTo>
                    <a:pt x="3394710" y="1558810"/>
                  </a:lnTo>
                  <a:lnTo>
                    <a:pt x="3394710" y="1381086"/>
                  </a:lnTo>
                  <a:close/>
                </a:path>
              </a:pathLst>
            </a:custGeom>
            <a:solidFill>
              <a:srgbClr val="87CA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73208" y="1650282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60" h="264160">
                  <a:moveTo>
                    <a:pt x="151753" y="0"/>
                  </a:moveTo>
                  <a:lnTo>
                    <a:pt x="110553" y="235"/>
                  </a:lnTo>
                  <a:lnTo>
                    <a:pt x="71729" y="12846"/>
                  </a:lnTo>
                  <a:lnTo>
                    <a:pt x="38246" y="36877"/>
                  </a:lnTo>
                  <a:lnTo>
                    <a:pt x="13071" y="71374"/>
                  </a:lnTo>
                  <a:lnTo>
                    <a:pt x="0" y="111973"/>
                  </a:lnTo>
                  <a:lnTo>
                    <a:pt x="247" y="153145"/>
                  </a:lnTo>
                  <a:lnTo>
                    <a:pt x="12850" y="191940"/>
                  </a:lnTo>
                  <a:lnTo>
                    <a:pt x="36849" y="225410"/>
                  </a:lnTo>
                  <a:lnTo>
                    <a:pt x="71281" y="250606"/>
                  </a:lnTo>
                  <a:lnTo>
                    <a:pt x="111945" y="263700"/>
                  </a:lnTo>
                  <a:lnTo>
                    <a:pt x="153155" y="263464"/>
                  </a:lnTo>
                  <a:lnTo>
                    <a:pt x="191970" y="250853"/>
                  </a:lnTo>
                  <a:lnTo>
                    <a:pt x="225446" y="226822"/>
                  </a:lnTo>
                  <a:lnTo>
                    <a:pt x="250642" y="192325"/>
                  </a:lnTo>
                  <a:lnTo>
                    <a:pt x="263670" y="151726"/>
                  </a:lnTo>
                  <a:lnTo>
                    <a:pt x="263401" y="110555"/>
                  </a:lnTo>
                  <a:lnTo>
                    <a:pt x="250791" y="71759"/>
                  </a:lnTo>
                  <a:lnTo>
                    <a:pt x="226793" y="38289"/>
                  </a:lnTo>
                  <a:lnTo>
                    <a:pt x="192364" y="13093"/>
                  </a:lnTo>
                  <a:lnTo>
                    <a:pt x="1517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53254" y="2046224"/>
              <a:ext cx="3069208" cy="3069209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02614" y="5988811"/>
            <a:ext cx="9508490" cy="5537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5"/>
              </a:spcBef>
            </a:pPr>
            <a:r>
              <a:rPr dirty="0" sz="1700" spc="-10" b="1">
                <a:solidFill>
                  <a:srgbClr val="FFFFFF"/>
                </a:solidFill>
                <a:latin typeface="Segoe UI"/>
                <a:cs typeface="Segoe UI"/>
              </a:rPr>
              <a:t>Approximately</a:t>
            </a:r>
            <a:r>
              <a:rPr dirty="0" sz="1700" spc="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one</a:t>
            </a:r>
            <a:r>
              <a:rPr dirty="0" sz="1700" spc="1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billion</a:t>
            </a:r>
            <a:r>
              <a:rPr dirty="0" sz="1700" spc="1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people</a:t>
            </a:r>
            <a:r>
              <a:rPr dirty="0" sz="1750" spc="-5" b="1">
                <a:solidFill>
                  <a:srgbClr val="FFFFFF"/>
                </a:solidFill>
                <a:latin typeface="Segoe UI"/>
                <a:cs typeface="Segoe UI"/>
              </a:rPr>
              <a:t>,</a:t>
            </a:r>
            <a:r>
              <a:rPr dirty="0" sz="1750" spc="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50" spc="10" b="1">
                <a:solidFill>
                  <a:srgbClr val="FFFFFF"/>
                </a:solidFill>
                <a:latin typeface="Segoe UI"/>
                <a:cs typeface="Segoe UI"/>
              </a:rPr>
              <a:t>15%</a:t>
            </a:r>
            <a:r>
              <a:rPr dirty="0" sz="1750" spc="-2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50" spc="-10" b="1">
                <a:solidFill>
                  <a:srgbClr val="FFFFFF"/>
                </a:solidFill>
                <a:latin typeface="Segoe UI"/>
                <a:cs typeface="Segoe UI"/>
              </a:rPr>
              <a:t>of</a:t>
            </a:r>
            <a:r>
              <a:rPr dirty="0" sz="1750" spc="1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50" spc="5" b="1">
                <a:solidFill>
                  <a:srgbClr val="FFFFFF"/>
                </a:solidFill>
                <a:latin typeface="Segoe UI"/>
                <a:cs typeface="Segoe UI"/>
              </a:rPr>
              <a:t>the</a:t>
            </a:r>
            <a:r>
              <a:rPr dirty="0" sz="1750" spc="-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50" spc="-15" b="1">
                <a:solidFill>
                  <a:srgbClr val="FFFFFF"/>
                </a:solidFill>
                <a:latin typeface="Segoe UI"/>
                <a:cs typeface="Segoe UI"/>
              </a:rPr>
              <a:t>world's</a:t>
            </a:r>
            <a:r>
              <a:rPr dirty="0" sz="1750" spc="1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50" b="1">
                <a:solidFill>
                  <a:srgbClr val="FFFFFF"/>
                </a:solidFill>
                <a:latin typeface="Segoe UI"/>
                <a:cs typeface="Segoe UI"/>
              </a:rPr>
              <a:t>population,</a:t>
            </a:r>
            <a:r>
              <a:rPr dirty="0" sz="1750" spc="2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are</a:t>
            </a:r>
            <a:r>
              <a:rPr dirty="0" sz="1700" spc="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living</a:t>
            </a:r>
            <a:r>
              <a:rPr dirty="0" sz="1700" spc="15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with</a:t>
            </a:r>
            <a:r>
              <a:rPr dirty="0" sz="1700" spc="2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Segoe UI"/>
                <a:cs typeface="Segoe UI"/>
              </a:rPr>
              <a:t>a </a:t>
            </a:r>
            <a:r>
              <a:rPr dirty="0" sz="1700" spc="-5" b="1">
                <a:solidFill>
                  <a:srgbClr val="FFFFFF"/>
                </a:solidFill>
                <a:latin typeface="Segoe UI"/>
                <a:cs typeface="Segoe UI"/>
              </a:rPr>
              <a:t>disability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, </a:t>
            </a:r>
            <a:r>
              <a:rPr dirty="0" sz="1700" spc="-45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>
                <a:solidFill>
                  <a:srgbClr val="FFFFFF"/>
                </a:solidFill>
                <a:latin typeface="Segoe UI"/>
                <a:cs typeface="Segoe UI"/>
              </a:rPr>
              <a:t>with</a:t>
            </a:r>
            <a:r>
              <a:rPr dirty="0" sz="1700" spc="-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>
                <a:solidFill>
                  <a:srgbClr val="FFFFFF"/>
                </a:solidFill>
                <a:latin typeface="Segoe UI"/>
                <a:cs typeface="Segoe UI"/>
              </a:rPr>
              <a:t>at</a:t>
            </a:r>
            <a:r>
              <a:rPr dirty="0" sz="17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least</a:t>
            </a:r>
            <a:r>
              <a:rPr dirty="0" sz="1700" spc="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>
                <a:solidFill>
                  <a:srgbClr val="FFFFFF"/>
                </a:solidFill>
                <a:latin typeface="Segoe UI"/>
                <a:cs typeface="Segoe UI"/>
              </a:rPr>
              <a:t>1</a:t>
            </a:r>
            <a:r>
              <a:rPr dirty="0" sz="17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in </a:t>
            </a:r>
            <a:r>
              <a:rPr dirty="0" sz="1700">
                <a:solidFill>
                  <a:srgbClr val="FFFFFF"/>
                </a:solidFill>
                <a:latin typeface="Segoe UI"/>
                <a:cs typeface="Segoe UI"/>
              </a:rPr>
              <a:t>10</a:t>
            </a:r>
            <a:r>
              <a:rPr dirty="0" sz="1700" spc="-2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being</a:t>
            </a:r>
            <a:r>
              <a:rPr dirty="0" sz="170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children</a:t>
            </a:r>
            <a:r>
              <a:rPr dirty="0" sz="17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and </a:t>
            </a:r>
            <a:r>
              <a:rPr dirty="0" sz="1700" spc="5">
                <a:solidFill>
                  <a:srgbClr val="FFFFFF"/>
                </a:solidFill>
                <a:latin typeface="Segoe UI"/>
                <a:cs typeface="Segoe UI"/>
              </a:rPr>
              <a:t>80%</a:t>
            </a:r>
            <a:r>
              <a:rPr dirty="0" sz="1700" spc="-3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living</a:t>
            </a:r>
            <a:r>
              <a:rPr dirty="0" sz="1700" spc="-10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in</a:t>
            </a:r>
            <a:r>
              <a:rPr dirty="0" sz="1700" spc="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lower-income</a:t>
            </a:r>
            <a:r>
              <a:rPr dirty="0" sz="1700" spc="-15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Segoe UI"/>
                <a:cs typeface="Segoe UI"/>
              </a:rPr>
              <a:t>countries.</a:t>
            </a:r>
            <a:endParaRPr sz="17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8289" y="537083"/>
            <a:ext cx="4604613" cy="39700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211" y="418845"/>
            <a:ext cx="465963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0"/>
              <a:t>Accessibility</a:t>
            </a:r>
            <a:r>
              <a:rPr dirty="0" sz="3200" spc="-165"/>
              <a:t> </a:t>
            </a:r>
            <a:r>
              <a:rPr dirty="0" sz="3200" spc="-35"/>
              <a:t>and</a:t>
            </a:r>
            <a:r>
              <a:rPr dirty="0" sz="3200" spc="-125"/>
              <a:t> </a:t>
            </a:r>
            <a:r>
              <a:rPr dirty="0" sz="3200" spc="-50"/>
              <a:t>inclusion</a:t>
            </a:r>
            <a:endParaRPr sz="3200"/>
          </a:p>
        </p:txBody>
      </p:sp>
      <p:grpSp>
        <p:nvGrpSpPr>
          <p:cNvPr id="4" name="object 4"/>
          <p:cNvGrpSpPr/>
          <p:nvPr/>
        </p:nvGrpSpPr>
        <p:grpSpPr>
          <a:xfrm>
            <a:off x="584911" y="1613280"/>
            <a:ext cx="11609705" cy="3020060"/>
            <a:chOff x="584911" y="1613280"/>
            <a:chExt cx="11609705" cy="3020060"/>
          </a:xfrm>
        </p:grpSpPr>
        <p:sp>
          <p:nvSpPr>
            <p:cNvPr id="5" name="object 5"/>
            <p:cNvSpPr/>
            <p:nvPr/>
          </p:nvSpPr>
          <p:spPr>
            <a:xfrm>
              <a:off x="4134103" y="3873500"/>
              <a:ext cx="8057515" cy="756920"/>
            </a:xfrm>
            <a:custGeom>
              <a:avLst/>
              <a:gdLst/>
              <a:ahLst/>
              <a:cxnLst/>
              <a:rect l="l" t="t" r="r" b="b"/>
              <a:pathLst>
                <a:path w="8057515" h="756920">
                  <a:moveTo>
                    <a:pt x="8057134" y="756666"/>
                  </a:moveTo>
                  <a:lnTo>
                    <a:pt x="74168" y="756666"/>
                  </a:lnTo>
                  <a:lnTo>
                    <a:pt x="45273" y="750827"/>
                  </a:lnTo>
                  <a:lnTo>
                    <a:pt x="21701" y="734917"/>
                  </a:lnTo>
                  <a:lnTo>
                    <a:pt x="5820" y="711338"/>
                  </a:lnTo>
                  <a:lnTo>
                    <a:pt x="0" y="682498"/>
                  </a:lnTo>
                  <a:lnTo>
                    <a:pt x="0" y="189102"/>
                  </a:lnTo>
                  <a:lnTo>
                    <a:pt x="0" y="0"/>
                  </a:lnTo>
                  <a:lnTo>
                    <a:pt x="0" y="189102"/>
                  </a:lnTo>
                  <a:lnTo>
                    <a:pt x="0" y="682498"/>
                  </a:lnTo>
                  <a:lnTo>
                    <a:pt x="5820" y="711338"/>
                  </a:lnTo>
                  <a:lnTo>
                    <a:pt x="21701" y="734917"/>
                  </a:lnTo>
                  <a:lnTo>
                    <a:pt x="45273" y="750827"/>
                  </a:lnTo>
                  <a:lnTo>
                    <a:pt x="74168" y="756666"/>
                  </a:lnTo>
                  <a:lnTo>
                    <a:pt x="8057134" y="756666"/>
                  </a:lnTo>
                  <a:close/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46188" y="1640331"/>
              <a:ext cx="3488054" cy="2563495"/>
            </a:xfrm>
            <a:custGeom>
              <a:avLst/>
              <a:gdLst/>
              <a:ahLst/>
              <a:cxnLst/>
              <a:rect l="l" t="t" r="r" b="b"/>
              <a:pathLst>
                <a:path w="3488054" h="2563495">
                  <a:moveTo>
                    <a:pt x="0" y="0"/>
                  </a:moveTo>
                  <a:lnTo>
                    <a:pt x="3410953" y="0"/>
                  </a:lnTo>
                  <a:lnTo>
                    <a:pt x="3440927" y="6042"/>
                  </a:lnTo>
                  <a:lnTo>
                    <a:pt x="3465388" y="22526"/>
                  </a:lnTo>
                  <a:lnTo>
                    <a:pt x="3481872" y="46988"/>
                  </a:lnTo>
                  <a:lnTo>
                    <a:pt x="3487915" y="76962"/>
                  </a:lnTo>
                  <a:lnTo>
                    <a:pt x="3487915" y="1922398"/>
                  </a:lnTo>
                  <a:lnTo>
                    <a:pt x="3487915" y="2563241"/>
                  </a:lnTo>
                  <a:lnTo>
                    <a:pt x="3487915" y="1922398"/>
                  </a:lnTo>
                  <a:lnTo>
                    <a:pt x="3487915" y="76962"/>
                  </a:lnTo>
                  <a:lnTo>
                    <a:pt x="3481872" y="46988"/>
                  </a:lnTo>
                  <a:lnTo>
                    <a:pt x="3465388" y="22526"/>
                  </a:lnTo>
                  <a:lnTo>
                    <a:pt x="3440927" y="6042"/>
                  </a:lnTo>
                  <a:lnTo>
                    <a:pt x="3410953" y="0"/>
                  </a:lnTo>
                  <a:lnTo>
                    <a:pt x="0" y="0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84911" y="1613280"/>
              <a:ext cx="640080" cy="55244"/>
            </a:xfrm>
            <a:custGeom>
              <a:avLst/>
              <a:gdLst/>
              <a:ahLst/>
              <a:cxnLst/>
              <a:rect l="l" t="t" r="r" b="b"/>
              <a:pathLst>
                <a:path w="640080" h="55244">
                  <a:moveTo>
                    <a:pt x="612571" y="0"/>
                  </a:moveTo>
                  <a:lnTo>
                    <a:pt x="27432" y="0"/>
                  </a:lnTo>
                  <a:lnTo>
                    <a:pt x="16755" y="2160"/>
                  </a:lnTo>
                  <a:lnTo>
                    <a:pt x="8040" y="8048"/>
                  </a:lnTo>
                  <a:lnTo>
                    <a:pt x="2166" y="16769"/>
                  </a:lnTo>
                  <a:lnTo>
                    <a:pt x="0" y="27432"/>
                  </a:lnTo>
                  <a:lnTo>
                    <a:pt x="2155" y="38094"/>
                  </a:lnTo>
                  <a:lnTo>
                    <a:pt x="8034" y="46815"/>
                  </a:lnTo>
                  <a:lnTo>
                    <a:pt x="16753" y="52703"/>
                  </a:lnTo>
                  <a:lnTo>
                    <a:pt x="27432" y="54864"/>
                  </a:lnTo>
                  <a:lnTo>
                    <a:pt x="612571" y="54864"/>
                  </a:lnTo>
                  <a:lnTo>
                    <a:pt x="623249" y="52703"/>
                  </a:lnTo>
                  <a:lnTo>
                    <a:pt x="631969" y="46815"/>
                  </a:lnTo>
                  <a:lnTo>
                    <a:pt x="637848" y="38094"/>
                  </a:lnTo>
                  <a:lnTo>
                    <a:pt x="640003" y="27432"/>
                  </a:lnTo>
                  <a:lnTo>
                    <a:pt x="637848" y="16769"/>
                  </a:lnTo>
                  <a:lnTo>
                    <a:pt x="631969" y="8048"/>
                  </a:lnTo>
                  <a:lnTo>
                    <a:pt x="623249" y="2160"/>
                  </a:lnTo>
                  <a:lnTo>
                    <a:pt x="612571" y="0"/>
                  </a:lnTo>
                  <a:close/>
                </a:path>
              </a:pathLst>
            </a:custGeom>
            <a:solidFill>
              <a:srgbClr val="6F2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6532" y="1764791"/>
              <a:ext cx="2429256" cy="27538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296028" y="1804796"/>
              <a:ext cx="2354580" cy="2678430"/>
            </a:xfrm>
            <a:custGeom>
              <a:avLst/>
              <a:gdLst/>
              <a:ahLst/>
              <a:cxnLst/>
              <a:rect l="l" t="t" r="r" b="b"/>
              <a:pathLst>
                <a:path w="2354579" h="2678429">
                  <a:moveTo>
                    <a:pt x="2295525" y="0"/>
                  </a:moveTo>
                  <a:lnTo>
                    <a:pt x="58928" y="0"/>
                  </a:lnTo>
                  <a:lnTo>
                    <a:pt x="36004" y="4635"/>
                  </a:lnTo>
                  <a:lnTo>
                    <a:pt x="17272" y="17271"/>
                  </a:lnTo>
                  <a:lnTo>
                    <a:pt x="4635" y="36004"/>
                  </a:lnTo>
                  <a:lnTo>
                    <a:pt x="0" y="58927"/>
                  </a:lnTo>
                  <a:lnTo>
                    <a:pt x="0" y="2619121"/>
                  </a:lnTo>
                  <a:lnTo>
                    <a:pt x="4635" y="2642117"/>
                  </a:lnTo>
                  <a:lnTo>
                    <a:pt x="17272" y="2660888"/>
                  </a:lnTo>
                  <a:lnTo>
                    <a:pt x="36004" y="2673538"/>
                  </a:lnTo>
                  <a:lnTo>
                    <a:pt x="58928" y="2678176"/>
                  </a:lnTo>
                  <a:lnTo>
                    <a:pt x="2295525" y="2678176"/>
                  </a:lnTo>
                  <a:lnTo>
                    <a:pt x="2318521" y="2673538"/>
                  </a:lnTo>
                  <a:lnTo>
                    <a:pt x="2337292" y="2660888"/>
                  </a:lnTo>
                  <a:lnTo>
                    <a:pt x="2349942" y="2642117"/>
                  </a:lnTo>
                  <a:lnTo>
                    <a:pt x="2354579" y="2619121"/>
                  </a:lnTo>
                  <a:lnTo>
                    <a:pt x="2354579" y="58927"/>
                  </a:lnTo>
                  <a:lnTo>
                    <a:pt x="2349942" y="36004"/>
                  </a:lnTo>
                  <a:lnTo>
                    <a:pt x="2337292" y="17272"/>
                  </a:lnTo>
                  <a:lnTo>
                    <a:pt x="2318521" y="4635"/>
                  </a:lnTo>
                  <a:lnTo>
                    <a:pt x="2295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34555" y="1764791"/>
              <a:ext cx="2429255" cy="27538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773798" y="1804796"/>
              <a:ext cx="2354580" cy="2678430"/>
            </a:xfrm>
            <a:custGeom>
              <a:avLst/>
              <a:gdLst/>
              <a:ahLst/>
              <a:cxnLst/>
              <a:rect l="l" t="t" r="r" b="b"/>
              <a:pathLst>
                <a:path w="2354579" h="2678429">
                  <a:moveTo>
                    <a:pt x="2295525" y="0"/>
                  </a:moveTo>
                  <a:lnTo>
                    <a:pt x="58927" y="0"/>
                  </a:lnTo>
                  <a:lnTo>
                    <a:pt x="36004" y="4635"/>
                  </a:lnTo>
                  <a:lnTo>
                    <a:pt x="17272" y="17271"/>
                  </a:lnTo>
                  <a:lnTo>
                    <a:pt x="4635" y="36004"/>
                  </a:lnTo>
                  <a:lnTo>
                    <a:pt x="0" y="58927"/>
                  </a:lnTo>
                  <a:lnTo>
                    <a:pt x="0" y="2619121"/>
                  </a:lnTo>
                  <a:lnTo>
                    <a:pt x="4635" y="2642117"/>
                  </a:lnTo>
                  <a:lnTo>
                    <a:pt x="17272" y="2660888"/>
                  </a:lnTo>
                  <a:lnTo>
                    <a:pt x="36004" y="2673538"/>
                  </a:lnTo>
                  <a:lnTo>
                    <a:pt x="58927" y="2678176"/>
                  </a:lnTo>
                  <a:lnTo>
                    <a:pt x="2295525" y="2678176"/>
                  </a:lnTo>
                  <a:lnTo>
                    <a:pt x="2318521" y="2673538"/>
                  </a:lnTo>
                  <a:lnTo>
                    <a:pt x="2337292" y="2660888"/>
                  </a:lnTo>
                  <a:lnTo>
                    <a:pt x="2349942" y="2642117"/>
                  </a:lnTo>
                  <a:lnTo>
                    <a:pt x="2354579" y="2619121"/>
                  </a:lnTo>
                  <a:lnTo>
                    <a:pt x="2354579" y="58927"/>
                  </a:lnTo>
                  <a:lnTo>
                    <a:pt x="2349942" y="36004"/>
                  </a:lnTo>
                  <a:lnTo>
                    <a:pt x="2337292" y="17272"/>
                  </a:lnTo>
                  <a:lnTo>
                    <a:pt x="2318521" y="4635"/>
                  </a:lnTo>
                  <a:lnTo>
                    <a:pt x="2295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2579" y="1764791"/>
              <a:ext cx="2429255" cy="27538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251441" y="1804796"/>
              <a:ext cx="2354580" cy="2678430"/>
            </a:xfrm>
            <a:custGeom>
              <a:avLst/>
              <a:gdLst/>
              <a:ahLst/>
              <a:cxnLst/>
              <a:rect l="l" t="t" r="r" b="b"/>
              <a:pathLst>
                <a:path w="2354579" h="2678429">
                  <a:moveTo>
                    <a:pt x="2295652" y="0"/>
                  </a:moveTo>
                  <a:lnTo>
                    <a:pt x="59054" y="0"/>
                  </a:lnTo>
                  <a:lnTo>
                    <a:pt x="36058" y="4635"/>
                  </a:lnTo>
                  <a:lnTo>
                    <a:pt x="17287" y="17271"/>
                  </a:lnTo>
                  <a:lnTo>
                    <a:pt x="4637" y="36004"/>
                  </a:lnTo>
                  <a:lnTo>
                    <a:pt x="0" y="58927"/>
                  </a:lnTo>
                  <a:lnTo>
                    <a:pt x="0" y="2619121"/>
                  </a:lnTo>
                  <a:lnTo>
                    <a:pt x="4637" y="2642117"/>
                  </a:lnTo>
                  <a:lnTo>
                    <a:pt x="17287" y="2660888"/>
                  </a:lnTo>
                  <a:lnTo>
                    <a:pt x="36058" y="2673538"/>
                  </a:lnTo>
                  <a:lnTo>
                    <a:pt x="59054" y="2678176"/>
                  </a:lnTo>
                  <a:lnTo>
                    <a:pt x="2295652" y="2678176"/>
                  </a:lnTo>
                  <a:lnTo>
                    <a:pt x="2318575" y="2673538"/>
                  </a:lnTo>
                  <a:lnTo>
                    <a:pt x="2337307" y="2660888"/>
                  </a:lnTo>
                  <a:lnTo>
                    <a:pt x="2349944" y="2642117"/>
                  </a:lnTo>
                  <a:lnTo>
                    <a:pt x="2354579" y="2619121"/>
                  </a:lnTo>
                  <a:lnTo>
                    <a:pt x="2354579" y="58927"/>
                  </a:lnTo>
                  <a:lnTo>
                    <a:pt x="2349944" y="36004"/>
                  </a:lnTo>
                  <a:lnTo>
                    <a:pt x="2337307" y="17272"/>
                  </a:lnTo>
                  <a:lnTo>
                    <a:pt x="2318575" y="4635"/>
                  </a:lnTo>
                  <a:lnTo>
                    <a:pt x="2295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0707" y="1914524"/>
              <a:ext cx="525652" cy="42519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626990" y="1890394"/>
              <a:ext cx="27940" cy="457200"/>
            </a:xfrm>
            <a:custGeom>
              <a:avLst/>
              <a:gdLst/>
              <a:ahLst/>
              <a:cxnLst/>
              <a:rect l="l" t="t" r="r" b="b"/>
              <a:pathLst>
                <a:path w="27939" h="457200">
                  <a:moveTo>
                    <a:pt x="21336" y="0"/>
                  </a:moveTo>
                  <a:lnTo>
                    <a:pt x="6096" y="0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0" y="450976"/>
                  </a:lnTo>
                  <a:lnTo>
                    <a:pt x="6096" y="457072"/>
                  </a:lnTo>
                  <a:lnTo>
                    <a:pt x="21336" y="457072"/>
                  </a:lnTo>
                  <a:lnTo>
                    <a:pt x="27432" y="450976"/>
                  </a:lnTo>
                  <a:lnTo>
                    <a:pt x="27432" y="6095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6F2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8476" y="1914524"/>
              <a:ext cx="525652" cy="42519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04761" y="1890394"/>
              <a:ext cx="27940" cy="457200"/>
            </a:xfrm>
            <a:custGeom>
              <a:avLst/>
              <a:gdLst/>
              <a:ahLst/>
              <a:cxnLst/>
              <a:rect l="l" t="t" r="r" b="b"/>
              <a:pathLst>
                <a:path w="27940" h="457200">
                  <a:moveTo>
                    <a:pt x="21336" y="0"/>
                  </a:moveTo>
                  <a:lnTo>
                    <a:pt x="6096" y="0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0" y="450976"/>
                  </a:lnTo>
                  <a:lnTo>
                    <a:pt x="6096" y="457072"/>
                  </a:lnTo>
                  <a:lnTo>
                    <a:pt x="21336" y="457072"/>
                  </a:lnTo>
                  <a:lnTo>
                    <a:pt x="27432" y="450976"/>
                  </a:lnTo>
                  <a:lnTo>
                    <a:pt x="27432" y="6095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6F2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6247" y="1914524"/>
              <a:ext cx="525652" cy="42519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582530" y="1890394"/>
              <a:ext cx="27940" cy="457200"/>
            </a:xfrm>
            <a:custGeom>
              <a:avLst/>
              <a:gdLst/>
              <a:ahLst/>
              <a:cxnLst/>
              <a:rect l="l" t="t" r="r" b="b"/>
              <a:pathLst>
                <a:path w="27940" h="457200">
                  <a:moveTo>
                    <a:pt x="21209" y="0"/>
                  </a:moveTo>
                  <a:lnTo>
                    <a:pt x="6096" y="0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0" y="450976"/>
                  </a:lnTo>
                  <a:lnTo>
                    <a:pt x="6096" y="457072"/>
                  </a:lnTo>
                  <a:lnTo>
                    <a:pt x="21209" y="457072"/>
                  </a:lnTo>
                  <a:lnTo>
                    <a:pt x="27432" y="450976"/>
                  </a:lnTo>
                  <a:lnTo>
                    <a:pt x="27432" y="6095"/>
                  </a:lnTo>
                  <a:lnTo>
                    <a:pt x="21209" y="0"/>
                  </a:lnTo>
                  <a:close/>
                </a:path>
              </a:pathLst>
            </a:custGeom>
            <a:solidFill>
              <a:srgbClr val="6F237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584911" y="4752847"/>
            <a:ext cx="11017250" cy="1682114"/>
            <a:chOff x="584911" y="4752847"/>
            <a:chExt cx="11017250" cy="1682114"/>
          </a:xfrm>
        </p:grpSpPr>
        <p:sp>
          <p:nvSpPr>
            <p:cNvPr id="21" name="object 21"/>
            <p:cNvSpPr/>
            <p:nvPr/>
          </p:nvSpPr>
          <p:spPr>
            <a:xfrm>
              <a:off x="584911" y="4752847"/>
              <a:ext cx="11017250" cy="1682114"/>
            </a:xfrm>
            <a:custGeom>
              <a:avLst/>
              <a:gdLst/>
              <a:ahLst/>
              <a:cxnLst/>
              <a:rect l="l" t="t" r="r" b="b"/>
              <a:pathLst>
                <a:path w="11017250" h="1682114">
                  <a:moveTo>
                    <a:pt x="10959896" y="0"/>
                  </a:moveTo>
                  <a:lnTo>
                    <a:pt x="57188" y="0"/>
                  </a:lnTo>
                  <a:lnTo>
                    <a:pt x="34927" y="4482"/>
                  </a:lnTo>
                  <a:lnTo>
                    <a:pt x="16749" y="16716"/>
                  </a:lnTo>
                  <a:lnTo>
                    <a:pt x="4494" y="34879"/>
                  </a:lnTo>
                  <a:lnTo>
                    <a:pt x="0" y="57150"/>
                  </a:lnTo>
                  <a:lnTo>
                    <a:pt x="0" y="1624672"/>
                  </a:lnTo>
                  <a:lnTo>
                    <a:pt x="4494" y="1646926"/>
                  </a:lnTo>
                  <a:lnTo>
                    <a:pt x="16749" y="1665100"/>
                  </a:lnTo>
                  <a:lnTo>
                    <a:pt x="34927" y="1677354"/>
                  </a:lnTo>
                  <a:lnTo>
                    <a:pt x="57188" y="1681848"/>
                  </a:lnTo>
                  <a:lnTo>
                    <a:pt x="10959896" y="1681848"/>
                  </a:lnTo>
                  <a:lnTo>
                    <a:pt x="10982167" y="1677354"/>
                  </a:lnTo>
                  <a:lnTo>
                    <a:pt x="11000330" y="1665100"/>
                  </a:lnTo>
                  <a:lnTo>
                    <a:pt x="11012564" y="1646926"/>
                  </a:lnTo>
                  <a:lnTo>
                    <a:pt x="11017046" y="1624672"/>
                  </a:lnTo>
                  <a:lnTo>
                    <a:pt x="11017046" y="57150"/>
                  </a:lnTo>
                  <a:lnTo>
                    <a:pt x="11012564" y="34879"/>
                  </a:lnTo>
                  <a:lnTo>
                    <a:pt x="11000330" y="16716"/>
                  </a:lnTo>
                  <a:lnTo>
                    <a:pt x="10982167" y="4482"/>
                  </a:lnTo>
                  <a:lnTo>
                    <a:pt x="1095989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5452" y="5100484"/>
              <a:ext cx="674763" cy="59602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72211" y="1786509"/>
            <a:ext cx="323405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Inclusively 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designed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education </a:t>
            </a:r>
            <a:r>
              <a:rPr dirty="0" sz="1800" spc="-48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solutions provide accessibility 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that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10">
                <a:solidFill>
                  <a:srgbClr val="6F2373"/>
                </a:solidFill>
                <a:latin typeface="Segoe UI Semibold"/>
                <a:cs typeface="Segoe UI Semibold"/>
              </a:rPr>
              <a:t>gives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students 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and 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educators multiple</a:t>
            </a:r>
            <a:r>
              <a:rPr dirty="0" sz="1800" spc="2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ways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10">
                <a:solidFill>
                  <a:srgbClr val="6F2373"/>
                </a:solidFill>
                <a:latin typeface="Segoe UI Semibold"/>
                <a:cs typeface="Segoe UI Semibold"/>
              </a:rPr>
              <a:t>to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10">
                <a:solidFill>
                  <a:srgbClr val="6F2373"/>
                </a:solidFill>
                <a:latin typeface="Segoe UI Semibold"/>
                <a:cs typeface="Segoe UI Semibold"/>
              </a:rPr>
              <a:t>create,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engage, 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and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participate </a:t>
            </a:r>
            <a:r>
              <a:rPr dirty="0" sz="1800" spc="-48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in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learning.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778902" y="2013267"/>
            <a:ext cx="5214620" cy="252729"/>
            <a:chOff x="4778902" y="2013267"/>
            <a:chExt cx="5214620" cy="252729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8902" y="2016364"/>
              <a:ext cx="117458" cy="2208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48842" y="2013267"/>
              <a:ext cx="220091" cy="25273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9680194" y="2051557"/>
              <a:ext cx="313055" cy="176530"/>
            </a:xfrm>
            <a:custGeom>
              <a:avLst/>
              <a:gdLst/>
              <a:ahLst/>
              <a:cxnLst/>
              <a:rect l="l" t="t" r="r" b="b"/>
              <a:pathLst>
                <a:path w="313054" h="176530">
                  <a:moveTo>
                    <a:pt x="58674" y="0"/>
                  </a:moveTo>
                  <a:lnTo>
                    <a:pt x="312927" y="0"/>
                  </a:lnTo>
                </a:path>
                <a:path w="313054" h="176530">
                  <a:moveTo>
                    <a:pt x="0" y="0"/>
                  </a:moveTo>
                  <a:lnTo>
                    <a:pt x="19684" y="0"/>
                  </a:lnTo>
                </a:path>
                <a:path w="313054" h="176530">
                  <a:moveTo>
                    <a:pt x="58674" y="58674"/>
                  </a:moveTo>
                  <a:lnTo>
                    <a:pt x="312927" y="58674"/>
                  </a:lnTo>
                </a:path>
                <a:path w="313054" h="176530">
                  <a:moveTo>
                    <a:pt x="0" y="58674"/>
                  </a:moveTo>
                  <a:lnTo>
                    <a:pt x="19684" y="58674"/>
                  </a:lnTo>
                </a:path>
                <a:path w="313054" h="176530">
                  <a:moveTo>
                    <a:pt x="58674" y="117475"/>
                  </a:moveTo>
                  <a:lnTo>
                    <a:pt x="312927" y="117475"/>
                  </a:lnTo>
                </a:path>
                <a:path w="313054" h="176530">
                  <a:moveTo>
                    <a:pt x="0" y="117475"/>
                  </a:moveTo>
                  <a:lnTo>
                    <a:pt x="19684" y="117475"/>
                  </a:lnTo>
                </a:path>
                <a:path w="313054" h="176530">
                  <a:moveTo>
                    <a:pt x="58674" y="176149"/>
                  </a:moveTo>
                  <a:lnTo>
                    <a:pt x="312927" y="176149"/>
                  </a:lnTo>
                </a:path>
                <a:path w="313054" h="176530">
                  <a:moveTo>
                    <a:pt x="0" y="176149"/>
                  </a:moveTo>
                  <a:lnTo>
                    <a:pt x="19684" y="17614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4690617" y="2430017"/>
            <a:ext cx="2141855" cy="1976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6F2373"/>
                </a:solidFill>
                <a:latin typeface="Segoe UI Semibold"/>
                <a:cs typeface="Segoe UI Semibold"/>
              </a:rPr>
              <a:t>Inclusion and </a:t>
            </a:r>
            <a:r>
              <a:rPr dirty="0" sz="160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600" spc="-5">
                <a:solidFill>
                  <a:srgbClr val="6F2373"/>
                </a:solidFill>
                <a:latin typeface="Segoe UI Semibold"/>
                <a:cs typeface="Segoe UI Semibold"/>
              </a:rPr>
              <a:t>accessibility checks </a:t>
            </a:r>
            <a:r>
              <a:rPr dirty="0" sz="1600" spc="-15">
                <a:latin typeface="Segoe UI"/>
                <a:cs typeface="Segoe UI"/>
              </a:rPr>
              <a:t>are </a:t>
            </a:r>
            <a:r>
              <a:rPr dirty="0" sz="1600" spc="-425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built-in across</a:t>
            </a:r>
            <a:r>
              <a:rPr dirty="0" sz="1600" spc="10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our </a:t>
            </a:r>
            <a:r>
              <a:rPr dirty="0" sz="1600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products</a:t>
            </a:r>
            <a:r>
              <a:rPr dirty="0" sz="1600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and</a:t>
            </a:r>
            <a:r>
              <a:rPr dirty="0" sz="1600" spc="-15">
                <a:latin typeface="Segoe UI"/>
                <a:cs typeface="Segoe UI"/>
              </a:rPr>
              <a:t> </a:t>
            </a:r>
            <a:r>
              <a:rPr dirty="0" sz="1600">
                <a:latin typeface="Segoe UI"/>
                <a:cs typeface="Segoe UI"/>
              </a:rPr>
              <a:t>services </a:t>
            </a:r>
            <a:r>
              <a:rPr dirty="0" sz="1600" spc="5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so </a:t>
            </a:r>
            <a:r>
              <a:rPr dirty="0" sz="1600" spc="-5">
                <a:latin typeface="Segoe UI"/>
                <a:cs typeface="Segoe UI"/>
              </a:rPr>
              <a:t>each student and </a:t>
            </a:r>
            <a:r>
              <a:rPr dirty="0" sz="1600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educator </a:t>
            </a:r>
            <a:r>
              <a:rPr dirty="0" sz="1600" spc="-5">
                <a:latin typeface="Segoe UI"/>
                <a:cs typeface="Segoe UI"/>
              </a:rPr>
              <a:t>can </a:t>
            </a:r>
            <a:r>
              <a:rPr dirty="0" sz="1600" spc="-10">
                <a:latin typeface="Segoe UI"/>
                <a:cs typeface="Segoe UI"/>
              </a:rPr>
              <a:t>customize </a:t>
            </a:r>
            <a:r>
              <a:rPr dirty="0" sz="1600" spc="-425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the </a:t>
            </a:r>
            <a:r>
              <a:rPr dirty="0" sz="1600" spc="-10">
                <a:latin typeface="Segoe UI"/>
                <a:cs typeface="Segoe UI"/>
              </a:rPr>
              <a:t>type </a:t>
            </a:r>
            <a:r>
              <a:rPr dirty="0" sz="1600" spc="-5">
                <a:latin typeface="Segoe UI"/>
                <a:cs typeface="Segoe UI"/>
              </a:rPr>
              <a:t>and </a:t>
            </a:r>
            <a:r>
              <a:rPr dirty="0" sz="1600" spc="-10">
                <a:latin typeface="Segoe UI"/>
                <a:cs typeface="Segoe UI"/>
              </a:rPr>
              <a:t>level </a:t>
            </a:r>
            <a:r>
              <a:rPr dirty="0" sz="1600" spc="-15">
                <a:latin typeface="Segoe UI"/>
                <a:cs typeface="Segoe UI"/>
              </a:rPr>
              <a:t>of </a:t>
            </a:r>
            <a:r>
              <a:rPr dirty="0" sz="1600" spc="-10">
                <a:latin typeface="Segoe UI"/>
                <a:cs typeface="Segoe UI"/>
              </a:rPr>
              <a:t> </a:t>
            </a:r>
            <a:r>
              <a:rPr dirty="0" sz="1600">
                <a:latin typeface="Segoe UI"/>
                <a:cs typeface="Segoe UI"/>
              </a:rPr>
              <a:t>support</a:t>
            </a:r>
            <a:r>
              <a:rPr dirty="0" sz="1600" spc="10">
                <a:latin typeface="Segoe UI"/>
                <a:cs typeface="Segoe UI"/>
              </a:rPr>
              <a:t> </a:t>
            </a:r>
            <a:r>
              <a:rPr dirty="0" sz="1600" spc="-15">
                <a:latin typeface="Segoe UI"/>
                <a:cs typeface="Segoe UI"/>
              </a:rPr>
              <a:t>required.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68642" y="2430017"/>
            <a:ext cx="1977389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6F2373"/>
                </a:solidFill>
                <a:latin typeface="Segoe UI Semibold"/>
                <a:cs typeface="Segoe UI Semibold"/>
              </a:rPr>
              <a:t>Translation</a:t>
            </a:r>
            <a:r>
              <a:rPr dirty="0" sz="1600" spc="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600" spc="-5">
                <a:solidFill>
                  <a:srgbClr val="6F2373"/>
                </a:solidFill>
                <a:latin typeface="Segoe UI Semibold"/>
                <a:cs typeface="Segoe UI Semibold"/>
              </a:rPr>
              <a:t>and </a:t>
            </a:r>
            <a:r>
              <a:rPr dirty="0" sz="160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600" spc="-10">
                <a:solidFill>
                  <a:srgbClr val="6F2373"/>
                </a:solidFill>
                <a:latin typeface="Segoe UI Semibold"/>
                <a:cs typeface="Segoe UI Semibold"/>
              </a:rPr>
              <a:t>transcription </a:t>
            </a:r>
            <a:r>
              <a:rPr dirty="0" sz="1600" spc="-5">
                <a:latin typeface="Segoe UI"/>
                <a:cs typeface="Segoe UI"/>
              </a:rPr>
              <a:t>tools </a:t>
            </a:r>
            <a:r>
              <a:rPr dirty="0" sz="1600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provide</a:t>
            </a:r>
            <a:r>
              <a:rPr dirty="0" sz="1600" spc="-15">
                <a:latin typeface="Segoe UI"/>
                <a:cs typeface="Segoe UI"/>
              </a:rPr>
              <a:t> </a:t>
            </a:r>
            <a:r>
              <a:rPr dirty="0" sz="1600" spc="5">
                <a:latin typeface="Segoe UI"/>
                <a:cs typeface="Segoe UI"/>
              </a:rPr>
              <a:t>every</a:t>
            </a:r>
            <a:r>
              <a:rPr dirty="0" sz="1600" spc="-40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student </a:t>
            </a:r>
            <a:r>
              <a:rPr dirty="0" sz="1600" spc="-425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with the </a:t>
            </a:r>
            <a:r>
              <a:rPr dirty="0" sz="1600" spc="-10">
                <a:latin typeface="Segoe UI"/>
                <a:cs typeface="Segoe UI"/>
              </a:rPr>
              <a:t>real-time </a:t>
            </a:r>
            <a:r>
              <a:rPr dirty="0" sz="1600" spc="-5">
                <a:latin typeface="Segoe UI"/>
                <a:cs typeface="Segoe UI"/>
              </a:rPr>
              <a:t> </a:t>
            </a:r>
            <a:r>
              <a:rPr dirty="0" sz="1600">
                <a:latin typeface="Segoe UI"/>
                <a:cs typeface="Segoe UI"/>
              </a:rPr>
              <a:t>support </a:t>
            </a:r>
            <a:r>
              <a:rPr dirty="0" sz="1600" spc="-5">
                <a:latin typeface="Segoe UI"/>
                <a:cs typeface="Segoe UI"/>
              </a:rPr>
              <a:t>they need </a:t>
            </a:r>
            <a:r>
              <a:rPr dirty="0" sz="1600" spc="-10">
                <a:latin typeface="Segoe UI"/>
                <a:cs typeface="Segoe UI"/>
              </a:rPr>
              <a:t>to </a:t>
            </a:r>
            <a:r>
              <a:rPr dirty="0" sz="1600" spc="-5">
                <a:latin typeface="Segoe UI"/>
                <a:cs typeface="Segoe UI"/>
              </a:rPr>
              <a:t> fully</a:t>
            </a:r>
            <a:r>
              <a:rPr dirty="0" sz="1600" spc="-10">
                <a:latin typeface="Segoe UI"/>
                <a:cs typeface="Segoe UI"/>
              </a:rPr>
              <a:t> participate</a:t>
            </a:r>
            <a:r>
              <a:rPr dirty="0" sz="1600" spc="10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in </a:t>
            </a:r>
            <a:r>
              <a:rPr dirty="0" sz="1600" spc="-5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learning.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646666" y="2430017"/>
            <a:ext cx="2131695" cy="1488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6F2373"/>
                </a:solidFill>
                <a:latin typeface="Segoe UI Semibold"/>
                <a:cs typeface="Segoe UI Semibold"/>
              </a:rPr>
              <a:t>Multiple ways </a:t>
            </a:r>
            <a:r>
              <a:rPr dirty="0" sz="1600" spc="-5">
                <a:latin typeface="Segoe UI"/>
                <a:cs typeface="Segoe UI"/>
              </a:rPr>
              <a:t>for </a:t>
            </a:r>
            <a:r>
              <a:rPr dirty="0" sz="1600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students </a:t>
            </a:r>
            <a:r>
              <a:rPr dirty="0" sz="1600" spc="-10">
                <a:latin typeface="Segoe UI"/>
                <a:cs typeface="Segoe UI"/>
              </a:rPr>
              <a:t>to create, </a:t>
            </a:r>
            <a:r>
              <a:rPr dirty="0" sz="1600" spc="-5">
                <a:latin typeface="Segoe UI"/>
                <a:cs typeface="Segoe UI"/>
              </a:rPr>
              <a:t> engage,</a:t>
            </a:r>
            <a:r>
              <a:rPr dirty="0" sz="1600" spc="-20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and</a:t>
            </a:r>
            <a:r>
              <a:rPr dirty="0" sz="1600" spc="-30">
                <a:latin typeface="Segoe UI"/>
                <a:cs typeface="Segoe UI"/>
              </a:rPr>
              <a:t> </a:t>
            </a:r>
            <a:r>
              <a:rPr dirty="0" sz="1600" spc="-10">
                <a:latin typeface="Segoe UI"/>
                <a:cs typeface="Segoe UI"/>
              </a:rPr>
              <a:t>participate </a:t>
            </a:r>
            <a:r>
              <a:rPr dirty="0" sz="1600" spc="-425">
                <a:latin typeface="Segoe UI"/>
                <a:cs typeface="Segoe UI"/>
              </a:rPr>
              <a:t> </a:t>
            </a:r>
            <a:r>
              <a:rPr dirty="0" sz="1600" spc="-5">
                <a:latin typeface="Segoe UI"/>
                <a:cs typeface="Segoe UI"/>
              </a:rPr>
              <a:t>in </a:t>
            </a:r>
            <a:r>
              <a:rPr dirty="0" sz="1600" spc="-10">
                <a:latin typeface="Segoe UI"/>
                <a:cs typeface="Segoe UI"/>
              </a:rPr>
              <a:t>constructing </a:t>
            </a:r>
            <a:r>
              <a:rPr dirty="0" sz="1600" spc="-5">
                <a:latin typeface="Segoe UI"/>
                <a:cs typeface="Segoe UI"/>
              </a:rPr>
              <a:t> knowledge </a:t>
            </a:r>
            <a:r>
              <a:rPr dirty="0" sz="1600" spc="-10">
                <a:latin typeface="Segoe UI"/>
                <a:cs typeface="Segoe UI"/>
              </a:rPr>
              <a:t>regardless </a:t>
            </a:r>
            <a:r>
              <a:rPr dirty="0" sz="1600" spc="-5">
                <a:latin typeface="Segoe UI"/>
                <a:cs typeface="Segoe UI"/>
              </a:rPr>
              <a:t> </a:t>
            </a:r>
            <a:r>
              <a:rPr dirty="0" sz="1600" spc="-15">
                <a:latin typeface="Segoe UI"/>
                <a:cs typeface="Segoe UI"/>
              </a:rPr>
              <a:t>of</a:t>
            </a:r>
            <a:r>
              <a:rPr dirty="0" sz="1600" spc="-10">
                <a:latin typeface="Segoe UI"/>
                <a:cs typeface="Segoe UI"/>
              </a:rPr>
              <a:t> </a:t>
            </a:r>
            <a:r>
              <a:rPr dirty="0" sz="1600" spc="-20">
                <a:latin typeface="Segoe UI"/>
                <a:cs typeface="Segoe UI"/>
              </a:rPr>
              <a:t>ability.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8723" y="5832754"/>
            <a:ext cx="1885314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Immersive</a:t>
            </a:r>
            <a:r>
              <a:rPr dirty="0" sz="1800" spc="-65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15">
                <a:solidFill>
                  <a:srgbClr val="6F2373"/>
                </a:solidFill>
                <a:latin typeface="Segoe UI Semibold"/>
                <a:cs typeface="Segoe UI Semibold"/>
              </a:rPr>
              <a:t>Reader</a:t>
            </a:r>
            <a:endParaRPr sz="1800">
              <a:latin typeface="Segoe UI Semibold"/>
              <a:cs typeface="Segoe UI Semibold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815334" y="5068303"/>
            <a:ext cx="6941820" cy="621030"/>
            <a:chOff x="3815334" y="5068303"/>
            <a:chExt cx="6941820" cy="62103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15334" y="5074526"/>
              <a:ext cx="597700" cy="5977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24749" y="5068303"/>
              <a:ext cx="597700" cy="59770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980176" y="5113274"/>
              <a:ext cx="373380" cy="561975"/>
            </a:xfrm>
            <a:custGeom>
              <a:avLst/>
              <a:gdLst/>
              <a:ahLst/>
              <a:cxnLst/>
              <a:rect l="l" t="t" r="r" b="b"/>
              <a:pathLst>
                <a:path w="373379" h="561975">
                  <a:moveTo>
                    <a:pt x="186562" y="486930"/>
                  </a:moveTo>
                  <a:lnTo>
                    <a:pt x="186562" y="530227"/>
                  </a:lnTo>
                  <a:lnTo>
                    <a:pt x="186562" y="552461"/>
                  </a:lnTo>
                  <a:lnTo>
                    <a:pt x="186562" y="560652"/>
                  </a:lnTo>
                  <a:lnTo>
                    <a:pt x="186562" y="561822"/>
                  </a:lnTo>
                </a:path>
                <a:path w="373379" h="561975">
                  <a:moveTo>
                    <a:pt x="279781" y="561682"/>
                  </a:moveTo>
                  <a:lnTo>
                    <a:pt x="171997" y="561682"/>
                  </a:lnTo>
                  <a:lnTo>
                    <a:pt x="116649" y="561682"/>
                  </a:lnTo>
                  <a:lnTo>
                    <a:pt x="96258" y="561682"/>
                  </a:lnTo>
                  <a:lnTo>
                    <a:pt x="93345" y="561682"/>
                  </a:lnTo>
                </a:path>
                <a:path w="373379" h="561975">
                  <a:moveTo>
                    <a:pt x="298450" y="381507"/>
                  </a:moveTo>
                  <a:lnTo>
                    <a:pt x="298450" y="178496"/>
                  </a:lnTo>
                  <a:lnTo>
                    <a:pt x="298450" y="74247"/>
                  </a:lnTo>
                  <a:lnTo>
                    <a:pt x="298450" y="35839"/>
                  </a:lnTo>
                  <a:lnTo>
                    <a:pt x="298450" y="30352"/>
                  </a:lnTo>
                  <a:lnTo>
                    <a:pt x="296066" y="18538"/>
                  </a:lnTo>
                  <a:lnTo>
                    <a:pt x="289575" y="8890"/>
                  </a:lnTo>
                  <a:lnTo>
                    <a:pt x="279965" y="2385"/>
                  </a:lnTo>
                  <a:lnTo>
                    <a:pt x="268224" y="0"/>
                  </a:lnTo>
                  <a:lnTo>
                    <a:pt x="173803" y="0"/>
                  </a:lnTo>
                  <a:lnTo>
                    <a:pt x="125317" y="0"/>
                  </a:lnTo>
                  <a:lnTo>
                    <a:pt x="107453" y="0"/>
                  </a:lnTo>
                  <a:lnTo>
                    <a:pt x="104901" y="0"/>
                  </a:lnTo>
                  <a:lnTo>
                    <a:pt x="93160" y="2385"/>
                  </a:lnTo>
                  <a:lnTo>
                    <a:pt x="83550" y="8890"/>
                  </a:lnTo>
                  <a:lnTo>
                    <a:pt x="77059" y="18538"/>
                  </a:lnTo>
                  <a:lnTo>
                    <a:pt x="74675" y="30352"/>
                  </a:lnTo>
                  <a:lnTo>
                    <a:pt x="74675" y="233364"/>
                  </a:lnTo>
                  <a:lnTo>
                    <a:pt x="74675" y="337613"/>
                  </a:lnTo>
                  <a:lnTo>
                    <a:pt x="74675" y="376021"/>
                  </a:lnTo>
                  <a:lnTo>
                    <a:pt x="74675" y="381507"/>
                  </a:lnTo>
                  <a:lnTo>
                    <a:pt x="77059" y="393322"/>
                  </a:lnTo>
                  <a:lnTo>
                    <a:pt x="83550" y="402970"/>
                  </a:lnTo>
                  <a:lnTo>
                    <a:pt x="93160" y="409475"/>
                  </a:lnTo>
                  <a:lnTo>
                    <a:pt x="104901" y="411860"/>
                  </a:lnTo>
                  <a:lnTo>
                    <a:pt x="199322" y="411860"/>
                  </a:lnTo>
                  <a:lnTo>
                    <a:pt x="247808" y="411860"/>
                  </a:lnTo>
                  <a:lnTo>
                    <a:pt x="265672" y="411860"/>
                  </a:lnTo>
                  <a:lnTo>
                    <a:pt x="268224" y="411860"/>
                  </a:lnTo>
                  <a:lnTo>
                    <a:pt x="279965" y="409475"/>
                  </a:lnTo>
                  <a:lnTo>
                    <a:pt x="289575" y="402971"/>
                  </a:lnTo>
                  <a:lnTo>
                    <a:pt x="296066" y="393322"/>
                  </a:lnTo>
                  <a:lnTo>
                    <a:pt x="298450" y="381507"/>
                  </a:lnTo>
                  <a:close/>
                </a:path>
                <a:path w="373379" h="561975">
                  <a:moveTo>
                    <a:pt x="0" y="280797"/>
                  </a:moveTo>
                  <a:lnTo>
                    <a:pt x="0" y="342030"/>
                  </a:lnTo>
                  <a:lnTo>
                    <a:pt x="0" y="373475"/>
                  </a:lnTo>
                  <a:lnTo>
                    <a:pt x="0" y="385060"/>
                  </a:lnTo>
                  <a:lnTo>
                    <a:pt x="0" y="386714"/>
                  </a:lnTo>
                  <a:lnTo>
                    <a:pt x="7844" y="425656"/>
                  </a:lnTo>
                  <a:lnTo>
                    <a:pt x="29225" y="457463"/>
                  </a:lnTo>
                  <a:lnTo>
                    <a:pt x="60918" y="478912"/>
                  </a:lnTo>
                  <a:lnTo>
                    <a:pt x="99695" y="486778"/>
                  </a:lnTo>
                  <a:lnTo>
                    <a:pt x="200136" y="486778"/>
                  </a:lnTo>
                  <a:lnTo>
                    <a:pt x="251714" y="486778"/>
                  </a:lnTo>
                  <a:lnTo>
                    <a:pt x="270716" y="486778"/>
                  </a:lnTo>
                  <a:lnTo>
                    <a:pt x="273431" y="486778"/>
                  </a:lnTo>
                  <a:lnTo>
                    <a:pt x="312207" y="478912"/>
                  </a:lnTo>
                  <a:lnTo>
                    <a:pt x="343900" y="457463"/>
                  </a:lnTo>
                  <a:lnTo>
                    <a:pt x="365281" y="425656"/>
                  </a:lnTo>
                  <a:lnTo>
                    <a:pt x="373125" y="386714"/>
                  </a:lnTo>
                  <a:lnTo>
                    <a:pt x="373125" y="325481"/>
                  </a:lnTo>
                  <a:lnTo>
                    <a:pt x="373125" y="294036"/>
                  </a:lnTo>
                  <a:lnTo>
                    <a:pt x="373125" y="282451"/>
                  </a:lnTo>
                  <a:lnTo>
                    <a:pt x="373125" y="280797"/>
                  </a:lnTo>
                </a:path>
              </a:pathLst>
            </a:custGeom>
            <a:ln w="28575">
              <a:solidFill>
                <a:srgbClr val="6F237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82454" y="5102822"/>
              <a:ext cx="774598" cy="568299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3588258" y="5834278"/>
            <a:ext cx="10515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0">
                <a:solidFill>
                  <a:srgbClr val="6F2373"/>
                </a:solidFill>
                <a:latin typeface="Segoe UI Semibold"/>
                <a:cs typeface="Segoe UI Semibold"/>
              </a:rPr>
              <a:t>Translator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67904" y="5828182"/>
            <a:ext cx="9112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Nar</a:t>
            </a:r>
            <a:r>
              <a:rPr dirty="0" sz="1800" spc="5">
                <a:solidFill>
                  <a:srgbClr val="6F2373"/>
                </a:solidFill>
                <a:latin typeface="Segoe UI Semibold"/>
                <a:cs typeface="Segoe UI Semibold"/>
              </a:rPr>
              <a:t>r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a</a:t>
            </a:r>
            <a:r>
              <a:rPr dirty="0" sz="1800" spc="-20">
                <a:solidFill>
                  <a:srgbClr val="6F2373"/>
                </a:solidFill>
                <a:latin typeface="Segoe UI Semibold"/>
                <a:cs typeface="Segoe UI Semibold"/>
              </a:rPr>
              <a:t>t</a:t>
            </a: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or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80964" y="5835802"/>
            <a:ext cx="97091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6F2373"/>
                </a:solidFill>
                <a:latin typeface="Segoe UI Semibold"/>
                <a:cs typeface="Segoe UI Semibold"/>
              </a:rPr>
              <a:t>D</a:t>
            </a:r>
            <a:r>
              <a:rPr dirty="0" sz="1800" spc="-5">
                <a:solidFill>
                  <a:srgbClr val="6F2373"/>
                </a:solidFill>
                <a:latin typeface="Segoe UI Semibold"/>
                <a:cs typeface="Segoe UI Semibold"/>
              </a:rPr>
              <a:t>ictation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668002" y="5832754"/>
            <a:ext cx="140525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6F2373"/>
                </a:solidFill>
                <a:latin typeface="Segoe UI Semibold"/>
                <a:cs typeface="Segoe UI Semibold"/>
              </a:rPr>
              <a:t>Live</a:t>
            </a:r>
            <a:r>
              <a:rPr dirty="0" sz="1800" spc="-30">
                <a:solidFill>
                  <a:srgbClr val="6F2373"/>
                </a:solidFill>
                <a:latin typeface="Segoe UI Semibold"/>
                <a:cs typeface="Segoe UI Semibold"/>
              </a:rPr>
              <a:t> </a:t>
            </a:r>
            <a:r>
              <a:rPr dirty="0" sz="1800" spc="-10">
                <a:solidFill>
                  <a:srgbClr val="6F2373"/>
                </a:solidFill>
                <a:latin typeface="Segoe UI Semibold"/>
                <a:cs typeface="Segoe UI Semibold"/>
              </a:rPr>
              <a:t>Captions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121" y="87823"/>
            <a:ext cx="11879707" cy="66823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416" y="26991"/>
            <a:ext cx="12093575" cy="68026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42172" y="0"/>
            <a:ext cx="3950335" cy="6858000"/>
          </a:xfrm>
          <a:custGeom>
            <a:avLst/>
            <a:gdLst/>
            <a:ahLst/>
            <a:cxnLst/>
            <a:rect l="l" t="t" r="r" b="b"/>
            <a:pathLst>
              <a:path w="3950334" h="6858000">
                <a:moveTo>
                  <a:pt x="3949827" y="0"/>
                </a:moveTo>
                <a:lnTo>
                  <a:pt x="0" y="0"/>
                </a:lnTo>
                <a:lnTo>
                  <a:pt x="0" y="6858000"/>
                </a:lnTo>
                <a:lnTo>
                  <a:pt x="3949827" y="6858000"/>
                </a:lnTo>
                <a:lnTo>
                  <a:pt x="39498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407143" y="2890520"/>
            <a:ext cx="20840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40">
                <a:latin typeface="Segoe UI Semibold"/>
                <a:cs typeface="Segoe UI Semibold"/>
              </a:rPr>
              <a:t>Tools</a:t>
            </a:r>
            <a:r>
              <a:rPr dirty="0" sz="1800" spc="-30">
                <a:latin typeface="Segoe UI Semibold"/>
                <a:cs typeface="Segoe UI Semibold"/>
              </a:rPr>
              <a:t> </a:t>
            </a:r>
            <a:r>
              <a:rPr dirty="0" sz="1800">
                <a:latin typeface="Segoe UI Semibold"/>
                <a:cs typeface="Segoe UI Semibold"/>
              </a:rPr>
              <a:t>and</a:t>
            </a:r>
            <a:r>
              <a:rPr dirty="0" sz="1800" spc="-25">
                <a:latin typeface="Segoe UI Semibold"/>
                <a:cs typeface="Segoe UI Semibold"/>
              </a:rPr>
              <a:t> </a:t>
            </a:r>
            <a:r>
              <a:rPr dirty="0" sz="1800" spc="-5">
                <a:latin typeface="Segoe UI Semibold"/>
                <a:cs typeface="Segoe UI Semibold"/>
              </a:rPr>
              <a:t>processes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07143" y="5399633"/>
            <a:ext cx="12604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Segoe UI Semibold"/>
                <a:cs typeface="Segoe UI Semibold"/>
              </a:rPr>
              <a:t>Governance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407143" y="4554092"/>
            <a:ext cx="5810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Segoe UI Semibold"/>
                <a:cs typeface="Segoe UI Semibold"/>
              </a:rPr>
              <a:t>R</a:t>
            </a:r>
            <a:r>
              <a:rPr dirty="0" sz="1800">
                <a:latin typeface="Segoe UI Semibold"/>
                <a:cs typeface="Segoe UI Semibold"/>
              </a:rPr>
              <a:t>u</a:t>
            </a:r>
            <a:r>
              <a:rPr dirty="0" sz="1800" spc="-5">
                <a:latin typeface="Segoe UI Semibold"/>
                <a:cs typeface="Segoe UI Semibold"/>
              </a:rPr>
              <a:t>les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407143" y="3741166"/>
            <a:ext cx="22980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latin typeface="Segoe UI Semibold"/>
                <a:cs typeface="Segoe UI Semibold"/>
              </a:rPr>
              <a:t>Training</a:t>
            </a:r>
            <a:r>
              <a:rPr dirty="0" sz="1800" spc="-20">
                <a:latin typeface="Segoe UI Semibold"/>
                <a:cs typeface="Segoe UI Semibold"/>
              </a:rPr>
              <a:t> </a:t>
            </a:r>
            <a:r>
              <a:rPr dirty="0" sz="1800" spc="-5">
                <a:latin typeface="Segoe UI Semibold"/>
                <a:cs typeface="Segoe UI Semibold"/>
              </a:rPr>
              <a:t>and</a:t>
            </a:r>
            <a:r>
              <a:rPr dirty="0" sz="1800" spc="-10">
                <a:latin typeface="Segoe UI Semibold"/>
                <a:cs typeface="Segoe UI Semibold"/>
              </a:rPr>
              <a:t> </a:t>
            </a:r>
            <a:r>
              <a:rPr dirty="0" sz="1800" spc="-5">
                <a:latin typeface="Segoe UI Semibold"/>
                <a:cs typeface="Segoe UI Semibold"/>
              </a:rPr>
              <a:t>practices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96019" y="1616455"/>
            <a:ext cx="2571750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Segoe UI Semibold"/>
                <a:cs typeface="Segoe UI Semibold"/>
              </a:rPr>
              <a:t>Building</a:t>
            </a:r>
            <a:r>
              <a:rPr dirty="0" sz="2400" spc="-50">
                <a:latin typeface="Segoe UI Semibold"/>
                <a:cs typeface="Segoe UI Semibold"/>
              </a:rPr>
              <a:t> </a:t>
            </a:r>
            <a:r>
              <a:rPr dirty="0" sz="2400">
                <a:latin typeface="Segoe UI Semibold"/>
                <a:cs typeface="Segoe UI Semibold"/>
              </a:rPr>
              <a:t>blocks</a:t>
            </a:r>
            <a:endParaRPr sz="2400">
              <a:latin typeface="Segoe UI Semibold"/>
              <a:cs typeface="Segoe UI Semibold"/>
            </a:endParaRPr>
          </a:p>
          <a:p>
            <a:pPr marL="12700">
              <a:lnSpc>
                <a:spcPct val="100000"/>
              </a:lnSpc>
            </a:pPr>
            <a:r>
              <a:rPr dirty="0" sz="2400" spc="-10">
                <a:latin typeface="Segoe UI Semibold"/>
                <a:cs typeface="Segoe UI Semibold"/>
              </a:rPr>
              <a:t>to</a:t>
            </a:r>
            <a:r>
              <a:rPr dirty="0" sz="2400" spc="-40">
                <a:latin typeface="Segoe UI Semibold"/>
                <a:cs typeface="Segoe UI Semibold"/>
              </a:rPr>
              <a:t> </a:t>
            </a:r>
            <a:r>
              <a:rPr dirty="0" sz="2400" spc="-5">
                <a:latin typeface="Segoe UI Semibold"/>
                <a:cs typeface="Segoe UI Semibold"/>
              </a:rPr>
              <a:t>enact</a:t>
            </a:r>
            <a:r>
              <a:rPr dirty="0" sz="2400" spc="-45">
                <a:latin typeface="Segoe UI Semibold"/>
                <a:cs typeface="Segoe UI Semibold"/>
              </a:rPr>
              <a:t> </a:t>
            </a:r>
            <a:r>
              <a:rPr dirty="0" sz="2400">
                <a:latin typeface="Segoe UI Semibold"/>
                <a:cs typeface="Segoe UI Semibold"/>
              </a:rPr>
              <a:t>principles</a:t>
            </a:r>
            <a:endParaRPr sz="2400">
              <a:latin typeface="Segoe UI Semibold"/>
              <a:cs typeface="Segoe UI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4340" y="1132344"/>
            <a:ext cx="9404985" cy="5577840"/>
            <a:chOff x="434340" y="1132344"/>
            <a:chExt cx="9404985" cy="5577840"/>
          </a:xfrm>
        </p:grpSpPr>
        <p:sp>
          <p:nvSpPr>
            <p:cNvPr id="9" name="object 9"/>
            <p:cNvSpPr/>
            <p:nvPr/>
          </p:nvSpPr>
          <p:spPr>
            <a:xfrm>
              <a:off x="9728835" y="3346957"/>
              <a:ext cx="110489" cy="1975485"/>
            </a:xfrm>
            <a:custGeom>
              <a:avLst/>
              <a:gdLst/>
              <a:ahLst/>
              <a:cxnLst/>
              <a:rect l="l" t="t" r="r" b="b"/>
              <a:pathLst>
                <a:path w="110490" h="1975485">
                  <a:moveTo>
                    <a:pt x="110109" y="1718945"/>
                  </a:moveTo>
                  <a:lnTo>
                    <a:pt x="67652" y="1670431"/>
                  </a:lnTo>
                  <a:lnTo>
                    <a:pt x="54991" y="1655953"/>
                  </a:lnTo>
                  <a:lnTo>
                    <a:pt x="0" y="1718945"/>
                  </a:lnTo>
                  <a:lnTo>
                    <a:pt x="381" y="1724914"/>
                  </a:lnTo>
                  <a:lnTo>
                    <a:pt x="4318" y="1728470"/>
                  </a:lnTo>
                  <a:lnTo>
                    <a:pt x="8255" y="1731899"/>
                  </a:lnTo>
                  <a:lnTo>
                    <a:pt x="14224" y="1731518"/>
                  </a:lnTo>
                  <a:lnTo>
                    <a:pt x="17780" y="1727581"/>
                  </a:lnTo>
                  <a:lnTo>
                    <a:pt x="45466" y="1695945"/>
                  </a:lnTo>
                  <a:lnTo>
                    <a:pt x="45567" y="1695818"/>
                  </a:lnTo>
                  <a:lnTo>
                    <a:pt x="45466" y="1975104"/>
                  </a:lnTo>
                  <a:lnTo>
                    <a:pt x="64516" y="1975104"/>
                  </a:lnTo>
                  <a:lnTo>
                    <a:pt x="64516" y="1695805"/>
                  </a:lnTo>
                  <a:lnTo>
                    <a:pt x="64516" y="1676781"/>
                  </a:lnTo>
                  <a:lnTo>
                    <a:pt x="64516" y="1670431"/>
                  </a:lnTo>
                  <a:lnTo>
                    <a:pt x="64630" y="1695945"/>
                  </a:lnTo>
                  <a:lnTo>
                    <a:pt x="95758" y="1731518"/>
                  </a:lnTo>
                  <a:lnTo>
                    <a:pt x="101727" y="1731899"/>
                  </a:lnTo>
                  <a:lnTo>
                    <a:pt x="105791" y="1728470"/>
                  </a:lnTo>
                  <a:lnTo>
                    <a:pt x="109728" y="1724914"/>
                  </a:lnTo>
                  <a:lnTo>
                    <a:pt x="110109" y="1718945"/>
                  </a:lnTo>
                  <a:close/>
                </a:path>
                <a:path w="110490" h="1975485">
                  <a:moveTo>
                    <a:pt x="110109" y="906653"/>
                  </a:moveTo>
                  <a:lnTo>
                    <a:pt x="67652" y="858139"/>
                  </a:lnTo>
                  <a:lnTo>
                    <a:pt x="54991" y="843661"/>
                  </a:lnTo>
                  <a:lnTo>
                    <a:pt x="0" y="906653"/>
                  </a:lnTo>
                  <a:lnTo>
                    <a:pt x="381" y="912622"/>
                  </a:lnTo>
                  <a:lnTo>
                    <a:pt x="4318" y="916178"/>
                  </a:lnTo>
                  <a:lnTo>
                    <a:pt x="8255" y="919607"/>
                  </a:lnTo>
                  <a:lnTo>
                    <a:pt x="14224" y="919226"/>
                  </a:lnTo>
                  <a:lnTo>
                    <a:pt x="17780" y="915289"/>
                  </a:lnTo>
                  <a:lnTo>
                    <a:pt x="45466" y="883653"/>
                  </a:lnTo>
                  <a:lnTo>
                    <a:pt x="45567" y="883526"/>
                  </a:lnTo>
                  <a:lnTo>
                    <a:pt x="45466" y="1162812"/>
                  </a:lnTo>
                  <a:lnTo>
                    <a:pt x="64516" y="1162812"/>
                  </a:lnTo>
                  <a:lnTo>
                    <a:pt x="64516" y="883513"/>
                  </a:lnTo>
                  <a:lnTo>
                    <a:pt x="64516" y="864489"/>
                  </a:lnTo>
                  <a:lnTo>
                    <a:pt x="64516" y="858139"/>
                  </a:lnTo>
                  <a:lnTo>
                    <a:pt x="64630" y="883653"/>
                  </a:lnTo>
                  <a:lnTo>
                    <a:pt x="95758" y="919226"/>
                  </a:lnTo>
                  <a:lnTo>
                    <a:pt x="101727" y="919607"/>
                  </a:lnTo>
                  <a:lnTo>
                    <a:pt x="105791" y="916178"/>
                  </a:lnTo>
                  <a:lnTo>
                    <a:pt x="109728" y="912622"/>
                  </a:lnTo>
                  <a:lnTo>
                    <a:pt x="110109" y="906653"/>
                  </a:lnTo>
                  <a:close/>
                </a:path>
                <a:path w="110490" h="1975485">
                  <a:moveTo>
                    <a:pt x="110109" y="62992"/>
                  </a:moveTo>
                  <a:lnTo>
                    <a:pt x="67652" y="14478"/>
                  </a:lnTo>
                  <a:lnTo>
                    <a:pt x="54991" y="0"/>
                  </a:lnTo>
                  <a:lnTo>
                    <a:pt x="0" y="62992"/>
                  </a:lnTo>
                  <a:lnTo>
                    <a:pt x="381" y="68961"/>
                  </a:lnTo>
                  <a:lnTo>
                    <a:pt x="4318" y="72517"/>
                  </a:lnTo>
                  <a:lnTo>
                    <a:pt x="8255" y="75946"/>
                  </a:lnTo>
                  <a:lnTo>
                    <a:pt x="14224" y="75565"/>
                  </a:lnTo>
                  <a:lnTo>
                    <a:pt x="45466" y="39865"/>
                  </a:lnTo>
                  <a:lnTo>
                    <a:pt x="45466" y="319151"/>
                  </a:lnTo>
                  <a:lnTo>
                    <a:pt x="64516" y="319151"/>
                  </a:lnTo>
                  <a:lnTo>
                    <a:pt x="64516" y="39776"/>
                  </a:lnTo>
                  <a:lnTo>
                    <a:pt x="64516" y="20701"/>
                  </a:lnTo>
                  <a:lnTo>
                    <a:pt x="64516" y="14478"/>
                  </a:lnTo>
                  <a:lnTo>
                    <a:pt x="64592" y="39865"/>
                  </a:lnTo>
                  <a:lnTo>
                    <a:pt x="95758" y="75565"/>
                  </a:lnTo>
                  <a:lnTo>
                    <a:pt x="101727" y="75946"/>
                  </a:lnTo>
                  <a:lnTo>
                    <a:pt x="105791" y="72517"/>
                  </a:lnTo>
                  <a:lnTo>
                    <a:pt x="109728" y="68961"/>
                  </a:lnTo>
                  <a:lnTo>
                    <a:pt x="110109" y="62992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13165" y="2883281"/>
              <a:ext cx="388746" cy="38836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835390" y="3701033"/>
              <a:ext cx="282575" cy="408305"/>
            </a:xfrm>
            <a:custGeom>
              <a:avLst/>
              <a:gdLst/>
              <a:ahLst/>
              <a:cxnLst/>
              <a:rect l="l" t="t" r="r" b="b"/>
              <a:pathLst>
                <a:path w="282575" h="408304">
                  <a:moveTo>
                    <a:pt x="48768" y="0"/>
                  </a:moveTo>
                  <a:lnTo>
                    <a:pt x="23241" y="0"/>
                  </a:lnTo>
                  <a:lnTo>
                    <a:pt x="14185" y="1854"/>
                  </a:lnTo>
                  <a:lnTo>
                    <a:pt x="6807" y="6883"/>
                  </a:lnTo>
                  <a:lnTo>
                    <a:pt x="1816" y="14312"/>
                  </a:lnTo>
                  <a:lnTo>
                    <a:pt x="0" y="23368"/>
                  </a:lnTo>
                  <a:lnTo>
                    <a:pt x="0" y="384556"/>
                  </a:lnTo>
                  <a:lnTo>
                    <a:pt x="1816" y="393611"/>
                  </a:lnTo>
                  <a:lnTo>
                    <a:pt x="6807" y="400989"/>
                  </a:lnTo>
                  <a:lnTo>
                    <a:pt x="14185" y="405980"/>
                  </a:lnTo>
                  <a:lnTo>
                    <a:pt x="23241" y="407797"/>
                  </a:lnTo>
                  <a:lnTo>
                    <a:pt x="48768" y="407797"/>
                  </a:lnTo>
                  <a:lnTo>
                    <a:pt x="48768" y="0"/>
                  </a:lnTo>
                  <a:close/>
                </a:path>
                <a:path w="282575" h="408304">
                  <a:moveTo>
                    <a:pt x="282575" y="23368"/>
                  </a:moveTo>
                  <a:lnTo>
                    <a:pt x="280746" y="14312"/>
                  </a:lnTo>
                  <a:lnTo>
                    <a:pt x="275755" y="6883"/>
                  </a:lnTo>
                  <a:lnTo>
                    <a:pt x="268376" y="1854"/>
                  </a:lnTo>
                  <a:lnTo>
                    <a:pt x="259334" y="0"/>
                  </a:lnTo>
                  <a:lnTo>
                    <a:pt x="61595" y="0"/>
                  </a:lnTo>
                  <a:lnTo>
                    <a:pt x="61595" y="407797"/>
                  </a:lnTo>
                  <a:lnTo>
                    <a:pt x="259334" y="407797"/>
                  </a:lnTo>
                  <a:lnTo>
                    <a:pt x="268376" y="405980"/>
                  </a:lnTo>
                  <a:lnTo>
                    <a:pt x="275755" y="400989"/>
                  </a:lnTo>
                  <a:lnTo>
                    <a:pt x="280746" y="393611"/>
                  </a:lnTo>
                  <a:lnTo>
                    <a:pt x="282575" y="384556"/>
                  </a:lnTo>
                  <a:lnTo>
                    <a:pt x="282575" y="23368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148698" y="3774313"/>
              <a:ext cx="64769" cy="334645"/>
            </a:xfrm>
            <a:custGeom>
              <a:avLst/>
              <a:gdLst/>
              <a:ahLst/>
              <a:cxnLst/>
              <a:rect l="l" t="t" r="r" b="b"/>
              <a:pathLst>
                <a:path w="64770" h="334645">
                  <a:moveTo>
                    <a:pt x="64261" y="0"/>
                  </a:moveTo>
                  <a:lnTo>
                    <a:pt x="0" y="0"/>
                  </a:lnTo>
                  <a:lnTo>
                    <a:pt x="0" y="272923"/>
                  </a:lnTo>
                  <a:lnTo>
                    <a:pt x="25780" y="320167"/>
                  </a:lnTo>
                  <a:lnTo>
                    <a:pt x="25780" y="331724"/>
                  </a:lnTo>
                  <a:lnTo>
                    <a:pt x="28575" y="334518"/>
                  </a:lnTo>
                  <a:lnTo>
                    <a:pt x="35686" y="334518"/>
                  </a:lnTo>
                  <a:lnTo>
                    <a:pt x="38607" y="331724"/>
                  </a:lnTo>
                  <a:lnTo>
                    <a:pt x="38607" y="320167"/>
                  </a:lnTo>
                  <a:lnTo>
                    <a:pt x="52450" y="304292"/>
                  </a:lnTo>
                  <a:lnTo>
                    <a:pt x="57511" y="297372"/>
                  </a:lnTo>
                  <a:lnTo>
                    <a:pt x="61213" y="289702"/>
                  </a:lnTo>
                  <a:lnTo>
                    <a:pt x="63488" y="281485"/>
                  </a:lnTo>
                  <a:lnTo>
                    <a:pt x="64261" y="272923"/>
                  </a:lnTo>
                  <a:lnTo>
                    <a:pt x="64261" y="0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8698" y="3701034"/>
              <a:ext cx="94487" cy="13487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906383" y="4567047"/>
              <a:ext cx="311150" cy="389255"/>
            </a:xfrm>
            <a:custGeom>
              <a:avLst/>
              <a:gdLst/>
              <a:ahLst/>
              <a:cxnLst/>
              <a:rect l="l" t="t" r="r" b="b"/>
              <a:pathLst>
                <a:path w="311150" h="389254">
                  <a:moveTo>
                    <a:pt x="286512" y="0"/>
                  </a:moveTo>
                  <a:lnTo>
                    <a:pt x="273685" y="0"/>
                  </a:lnTo>
                  <a:lnTo>
                    <a:pt x="273685" y="314959"/>
                  </a:lnTo>
                  <a:lnTo>
                    <a:pt x="270656" y="329660"/>
                  </a:lnTo>
                  <a:lnTo>
                    <a:pt x="262413" y="341693"/>
                  </a:lnTo>
                  <a:lnTo>
                    <a:pt x="250217" y="349821"/>
                  </a:lnTo>
                  <a:lnTo>
                    <a:pt x="235331" y="352805"/>
                  </a:lnTo>
                  <a:lnTo>
                    <a:pt x="0" y="352805"/>
                  </a:lnTo>
                  <a:lnTo>
                    <a:pt x="0" y="364489"/>
                  </a:lnTo>
                  <a:lnTo>
                    <a:pt x="1916" y="373959"/>
                  </a:lnTo>
                  <a:lnTo>
                    <a:pt x="7143" y="381666"/>
                  </a:lnTo>
                  <a:lnTo>
                    <a:pt x="14894" y="386849"/>
                  </a:lnTo>
                  <a:lnTo>
                    <a:pt x="24384" y="388746"/>
                  </a:lnTo>
                  <a:lnTo>
                    <a:pt x="286512" y="388746"/>
                  </a:lnTo>
                  <a:lnTo>
                    <a:pt x="296021" y="386849"/>
                  </a:lnTo>
                  <a:lnTo>
                    <a:pt x="303815" y="381666"/>
                  </a:lnTo>
                  <a:lnTo>
                    <a:pt x="309086" y="373959"/>
                  </a:lnTo>
                  <a:lnTo>
                    <a:pt x="311023" y="364489"/>
                  </a:lnTo>
                  <a:lnTo>
                    <a:pt x="311023" y="24256"/>
                  </a:lnTo>
                  <a:lnTo>
                    <a:pt x="309104" y="14841"/>
                  </a:lnTo>
                  <a:lnTo>
                    <a:pt x="303863" y="7127"/>
                  </a:lnTo>
                  <a:lnTo>
                    <a:pt x="296074" y="1914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858884" y="4515230"/>
              <a:ext cx="306705" cy="393065"/>
            </a:xfrm>
            <a:custGeom>
              <a:avLst/>
              <a:gdLst/>
              <a:ahLst/>
              <a:cxnLst/>
              <a:rect l="l" t="t" r="r" b="b"/>
              <a:pathLst>
                <a:path w="306704" h="393064">
                  <a:moveTo>
                    <a:pt x="8382" y="112141"/>
                  </a:moveTo>
                  <a:lnTo>
                    <a:pt x="0" y="112141"/>
                  </a:lnTo>
                  <a:lnTo>
                    <a:pt x="0" y="368554"/>
                  </a:lnTo>
                  <a:lnTo>
                    <a:pt x="1895" y="378063"/>
                  </a:lnTo>
                  <a:lnTo>
                    <a:pt x="7064" y="385857"/>
                  </a:lnTo>
                  <a:lnTo>
                    <a:pt x="14733" y="391128"/>
                  </a:lnTo>
                  <a:lnTo>
                    <a:pt x="24130" y="393065"/>
                  </a:lnTo>
                  <a:lnTo>
                    <a:pt x="282575" y="393065"/>
                  </a:lnTo>
                  <a:lnTo>
                    <a:pt x="291897" y="391128"/>
                  </a:lnTo>
                  <a:lnTo>
                    <a:pt x="299529" y="385857"/>
                  </a:lnTo>
                  <a:lnTo>
                    <a:pt x="304684" y="378063"/>
                  </a:lnTo>
                  <a:lnTo>
                    <a:pt x="306578" y="368554"/>
                  </a:lnTo>
                  <a:lnTo>
                    <a:pt x="306578" y="309880"/>
                  </a:lnTo>
                  <a:lnTo>
                    <a:pt x="67564" y="309880"/>
                  </a:lnTo>
                  <a:lnTo>
                    <a:pt x="62484" y="304673"/>
                  </a:lnTo>
                  <a:lnTo>
                    <a:pt x="62484" y="291846"/>
                  </a:lnTo>
                  <a:lnTo>
                    <a:pt x="67564" y="286639"/>
                  </a:lnTo>
                  <a:lnTo>
                    <a:pt x="306578" y="286639"/>
                  </a:lnTo>
                  <a:lnTo>
                    <a:pt x="306578" y="250825"/>
                  </a:lnTo>
                  <a:lnTo>
                    <a:pt x="67564" y="250825"/>
                  </a:lnTo>
                  <a:lnTo>
                    <a:pt x="62484" y="245618"/>
                  </a:lnTo>
                  <a:lnTo>
                    <a:pt x="62484" y="232791"/>
                  </a:lnTo>
                  <a:lnTo>
                    <a:pt x="67564" y="227584"/>
                  </a:lnTo>
                  <a:lnTo>
                    <a:pt x="306578" y="227584"/>
                  </a:lnTo>
                  <a:lnTo>
                    <a:pt x="306578" y="188087"/>
                  </a:lnTo>
                  <a:lnTo>
                    <a:pt x="67564" y="188087"/>
                  </a:lnTo>
                  <a:lnTo>
                    <a:pt x="62484" y="182880"/>
                  </a:lnTo>
                  <a:lnTo>
                    <a:pt x="62484" y="170053"/>
                  </a:lnTo>
                  <a:lnTo>
                    <a:pt x="67564" y="164973"/>
                  </a:lnTo>
                  <a:lnTo>
                    <a:pt x="306578" y="164973"/>
                  </a:lnTo>
                  <a:lnTo>
                    <a:pt x="306578" y="112268"/>
                  </a:lnTo>
                  <a:lnTo>
                    <a:pt x="9017" y="112268"/>
                  </a:lnTo>
                  <a:lnTo>
                    <a:pt x="8382" y="112141"/>
                  </a:lnTo>
                  <a:close/>
                </a:path>
                <a:path w="306704" h="393064">
                  <a:moveTo>
                    <a:pt x="306578" y="286639"/>
                  </a:moveTo>
                  <a:lnTo>
                    <a:pt x="164465" y="286639"/>
                  </a:lnTo>
                  <a:lnTo>
                    <a:pt x="169672" y="291846"/>
                  </a:lnTo>
                  <a:lnTo>
                    <a:pt x="169672" y="304673"/>
                  </a:lnTo>
                  <a:lnTo>
                    <a:pt x="164465" y="309880"/>
                  </a:lnTo>
                  <a:lnTo>
                    <a:pt x="306578" y="309880"/>
                  </a:lnTo>
                  <a:lnTo>
                    <a:pt x="306578" y="286639"/>
                  </a:lnTo>
                  <a:close/>
                </a:path>
                <a:path w="306704" h="393064">
                  <a:moveTo>
                    <a:pt x="306578" y="227584"/>
                  </a:moveTo>
                  <a:lnTo>
                    <a:pt x="248793" y="227584"/>
                  </a:lnTo>
                  <a:lnTo>
                    <a:pt x="253873" y="232791"/>
                  </a:lnTo>
                  <a:lnTo>
                    <a:pt x="253873" y="245618"/>
                  </a:lnTo>
                  <a:lnTo>
                    <a:pt x="248793" y="250825"/>
                  </a:lnTo>
                  <a:lnTo>
                    <a:pt x="306578" y="250825"/>
                  </a:lnTo>
                  <a:lnTo>
                    <a:pt x="306578" y="227584"/>
                  </a:lnTo>
                  <a:close/>
                </a:path>
                <a:path w="306704" h="393064">
                  <a:moveTo>
                    <a:pt x="306578" y="164973"/>
                  </a:moveTo>
                  <a:lnTo>
                    <a:pt x="248793" y="164973"/>
                  </a:lnTo>
                  <a:lnTo>
                    <a:pt x="253873" y="170053"/>
                  </a:lnTo>
                  <a:lnTo>
                    <a:pt x="253873" y="182880"/>
                  </a:lnTo>
                  <a:lnTo>
                    <a:pt x="248793" y="188087"/>
                  </a:lnTo>
                  <a:lnTo>
                    <a:pt x="306578" y="188087"/>
                  </a:lnTo>
                  <a:lnTo>
                    <a:pt x="306578" y="164973"/>
                  </a:lnTo>
                  <a:close/>
                </a:path>
                <a:path w="306704" h="393064">
                  <a:moveTo>
                    <a:pt x="282575" y="0"/>
                  </a:moveTo>
                  <a:lnTo>
                    <a:pt x="110363" y="0"/>
                  </a:lnTo>
                  <a:lnTo>
                    <a:pt x="110490" y="77724"/>
                  </a:lnTo>
                  <a:lnTo>
                    <a:pt x="107815" y="91158"/>
                  </a:lnTo>
                  <a:lnTo>
                    <a:pt x="100520" y="102139"/>
                  </a:lnTo>
                  <a:lnTo>
                    <a:pt x="89701" y="109549"/>
                  </a:lnTo>
                  <a:lnTo>
                    <a:pt x="76454" y="112268"/>
                  </a:lnTo>
                  <a:lnTo>
                    <a:pt x="306578" y="112268"/>
                  </a:lnTo>
                  <a:lnTo>
                    <a:pt x="306578" y="24511"/>
                  </a:lnTo>
                  <a:lnTo>
                    <a:pt x="304684" y="15001"/>
                  </a:lnTo>
                  <a:lnTo>
                    <a:pt x="299529" y="7207"/>
                  </a:lnTo>
                  <a:lnTo>
                    <a:pt x="291897" y="1936"/>
                  </a:lnTo>
                  <a:lnTo>
                    <a:pt x="282575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59042" y="4515230"/>
              <a:ext cx="94839" cy="9931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827388" y="5312536"/>
              <a:ext cx="496570" cy="172720"/>
            </a:xfrm>
            <a:custGeom>
              <a:avLst/>
              <a:gdLst/>
              <a:ahLst/>
              <a:cxnLst/>
              <a:rect l="l" t="t" r="r" b="b"/>
              <a:pathLst>
                <a:path w="496570" h="172720">
                  <a:moveTo>
                    <a:pt x="248157" y="0"/>
                  </a:moveTo>
                  <a:lnTo>
                    <a:pt x="0" y="172719"/>
                  </a:lnTo>
                  <a:lnTo>
                    <a:pt x="496188" y="172719"/>
                  </a:lnTo>
                  <a:lnTo>
                    <a:pt x="248157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9921" y="5502910"/>
              <a:ext cx="111759" cy="20144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85428" y="5502910"/>
              <a:ext cx="111760" cy="20144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53779" y="5502910"/>
              <a:ext cx="112522" cy="20144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851646" y="5716123"/>
              <a:ext cx="448309" cy="48895"/>
            </a:xfrm>
            <a:custGeom>
              <a:avLst/>
              <a:gdLst/>
              <a:ahLst/>
              <a:cxnLst/>
              <a:rect l="l" t="t" r="r" b="b"/>
              <a:pathLst>
                <a:path w="448309" h="48895">
                  <a:moveTo>
                    <a:pt x="447700" y="0"/>
                  </a:moveTo>
                  <a:lnTo>
                    <a:pt x="0" y="0"/>
                  </a:lnTo>
                  <a:lnTo>
                    <a:pt x="0" y="48520"/>
                  </a:lnTo>
                  <a:lnTo>
                    <a:pt x="447700" y="48520"/>
                  </a:lnTo>
                  <a:lnTo>
                    <a:pt x="447700" y="0"/>
                  </a:lnTo>
                  <a:close/>
                </a:path>
              </a:pathLst>
            </a:custGeom>
            <a:solidFill>
              <a:srgbClr val="B9B9B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36938" y="5375021"/>
              <a:ext cx="77088" cy="772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4340" y="1132344"/>
              <a:ext cx="8322564" cy="557784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81621" y="1280159"/>
              <a:ext cx="7953375" cy="5206365"/>
            </a:xfrm>
            <a:custGeom>
              <a:avLst/>
              <a:gdLst/>
              <a:ahLst/>
              <a:cxnLst/>
              <a:rect l="l" t="t" r="r" b="b"/>
              <a:pathLst>
                <a:path w="7953375" h="5206365">
                  <a:moveTo>
                    <a:pt x="7952778" y="83185"/>
                  </a:moveTo>
                  <a:lnTo>
                    <a:pt x="7946237" y="50800"/>
                  </a:lnTo>
                  <a:lnTo>
                    <a:pt x="7928419" y="24358"/>
                  </a:lnTo>
                  <a:lnTo>
                    <a:pt x="7901978" y="6540"/>
                  </a:lnTo>
                  <a:lnTo>
                    <a:pt x="7869593" y="0"/>
                  </a:lnTo>
                  <a:lnTo>
                    <a:pt x="83197" y="0"/>
                  </a:lnTo>
                  <a:lnTo>
                    <a:pt x="50812" y="6540"/>
                  </a:lnTo>
                  <a:lnTo>
                    <a:pt x="24358" y="24358"/>
                  </a:lnTo>
                  <a:lnTo>
                    <a:pt x="6527" y="50800"/>
                  </a:lnTo>
                  <a:lnTo>
                    <a:pt x="0" y="83185"/>
                  </a:lnTo>
                  <a:lnTo>
                    <a:pt x="0" y="5123091"/>
                  </a:lnTo>
                  <a:lnTo>
                    <a:pt x="6527" y="5155476"/>
                  </a:lnTo>
                  <a:lnTo>
                    <a:pt x="24358" y="5181930"/>
                  </a:lnTo>
                  <a:lnTo>
                    <a:pt x="50812" y="5199761"/>
                  </a:lnTo>
                  <a:lnTo>
                    <a:pt x="83197" y="5206289"/>
                  </a:lnTo>
                  <a:lnTo>
                    <a:pt x="7869593" y="5206289"/>
                  </a:lnTo>
                  <a:lnTo>
                    <a:pt x="7901978" y="5199761"/>
                  </a:lnTo>
                  <a:lnTo>
                    <a:pt x="7928419" y="5181930"/>
                  </a:lnTo>
                  <a:lnTo>
                    <a:pt x="7946237" y="5155476"/>
                  </a:lnTo>
                  <a:lnTo>
                    <a:pt x="7952778" y="5123091"/>
                  </a:lnTo>
                  <a:lnTo>
                    <a:pt x="7952778" y="831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3406647" y="2647188"/>
              <a:ext cx="2472690" cy="2472690"/>
            </a:xfrm>
            <a:custGeom>
              <a:avLst/>
              <a:gdLst/>
              <a:ahLst/>
              <a:cxnLst/>
              <a:rect l="l" t="t" r="r" b="b"/>
              <a:pathLst>
                <a:path w="2472690" h="2472690">
                  <a:moveTo>
                    <a:pt x="0" y="1236091"/>
                  </a:moveTo>
                  <a:lnTo>
                    <a:pt x="935" y="1187557"/>
                  </a:lnTo>
                  <a:lnTo>
                    <a:pt x="3719" y="1139497"/>
                  </a:lnTo>
                  <a:lnTo>
                    <a:pt x="8316" y="1091945"/>
                  </a:lnTo>
                  <a:lnTo>
                    <a:pt x="14693" y="1044936"/>
                  </a:lnTo>
                  <a:lnTo>
                    <a:pt x="22815" y="998503"/>
                  </a:lnTo>
                  <a:lnTo>
                    <a:pt x="32648" y="952682"/>
                  </a:lnTo>
                  <a:lnTo>
                    <a:pt x="44157" y="907506"/>
                  </a:lnTo>
                  <a:lnTo>
                    <a:pt x="57308" y="863009"/>
                  </a:lnTo>
                  <a:lnTo>
                    <a:pt x="72067" y="819227"/>
                  </a:lnTo>
                  <a:lnTo>
                    <a:pt x="88399" y="776194"/>
                  </a:lnTo>
                  <a:lnTo>
                    <a:pt x="106270" y="733944"/>
                  </a:lnTo>
                  <a:lnTo>
                    <a:pt x="125646" y="692511"/>
                  </a:lnTo>
                  <a:lnTo>
                    <a:pt x="146492" y="651929"/>
                  </a:lnTo>
                  <a:lnTo>
                    <a:pt x="168773" y="612234"/>
                  </a:lnTo>
                  <a:lnTo>
                    <a:pt x="192456" y="573459"/>
                  </a:lnTo>
                  <a:lnTo>
                    <a:pt x="217506" y="535638"/>
                  </a:lnTo>
                  <a:lnTo>
                    <a:pt x="243889" y="498807"/>
                  </a:lnTo>
                  <a:lnTo>
                    <a:pt x="271570" y="462999"/>
                  </a:lnTo>
                  <a:lnTo>
                    <a:pt x="300516" y="428249"/>
                  </a:lnTo>
                  <a:lnTo>
                    <a:pt x="330690" y="394592"/>
                  </a:lnTo>
                  <a:lnTo>
                    <a:pt x="362061" y="362061"/>
                  </a:lnTo>
                  <a:lnTo>
                    <a:pt x="394592" y="330690"/>
                  </a:lnTo>
                  <a:lnTo>
                    <a:pt x="428249" y="300516"/>
                  </a:lnTo>
                  <a:lnTo>
                    <a:pt x="462999" y="271570"/>
                  </a:lnTo>
                  <a:lnTo>
                    <a:pt x="498807" y="243889"/>
                  </a:lnTo>
                  <a:lnTo>
                    <a:pt x="535638" y="217506"/>
                  </a:lnTo>
                  <a:lnTo>
                    <a:pt x="573459" y="192456"/>
                  </a:lnTo>
                  <a:lnTo>
                    <a:pt x="612234" y="168773"/>
                  </a:lnTo>
                  <a:lnTo>
                    <a:pt x="651929" y="146492"/>
                  </a:lnTo>
                  <a:lnTo>
                    <a:pt x="692511" y="125646"/>
                  </a:lnTo>
                  <a:lnTo>
                    <a:pt x="733944" y="106270"/>
                  </a:lnTo>
                  <a:lnTo>
                    <a:pt x="776194" y="88399"/>
                  </a:lnTo>
                  <a:lnTo>
                    <a:pt x="819227" y="72067"/>
                  </a:lnTo>
                  <a:lnTo>
                    <a:pt x="863009" y="57308"/>
                  </a:lnTo>
                  <a:lnTo>
                    <a:pt x="907506" y="44157"/>
                  </a:lnTo>
                  <a:lnTo>
                    <a:pt x="952682" y="32648"/>
                  </a:lnTo>
                  <a:lnTo>
                    <a:pt x="998503" y="22815"/>
                  </a:lnTo>
                  <a:lnTo>
                    <a:pt x="1044936" y="14693"/>
                  </a:lnTo>
                  <a:lnTo>
                    <a:pt x="1091945" y="8316"/>
                  </a:lnTo>
                  <a:lnTo>
                    <a:pt x="1139497" y="3719"/>
                  </a:lnTo>
                  <a:lnTo>
                    <a:pt x="1187557" y="935"/>
                  </a:lnTo>
                  <a:lnTo>
                    <a:pt x="1236090" y="0"/>
                  </a:lnTo>
                  <a:lnTo>
                    <a:pt x="1284633" y="935"/>
                  </a:lnTo>
                  <a:lnTo>
                    <a:pt x="1332701" y="3719"/>
                  </a:lnTo>
                  <a:lnTo>
                    <a:pt x="1380261" y="8316"/>
                  </a:lnTo>
                  <a:lnTo>
                    <a:pt x="1427278" y="14693"/>
                  </a:lnTo>
                  <a:lnTo>
                    <a:pt x="1473718" y="22815"/>
                  </a:lnTo>
                  <a:lnTo>
                    <a:pt x="1519546" y="32648"/>
                  </a:lnTo>
                  <a:lnTo>
                    <a:pt x="1564729" y="44157"/>
                  </a:lnTo>
                  <a:lnTo>
                    <a:pt x="1609231" y="57308"/>
                  </a:lnTo>
                  <a:lnTo>
                    <a:pt x="1653019" y="72067"/>
                  </a:lnTo>
                  <a:lnTo>
                    <a:pt x="1696058" y="88399"/>
                  </a:lnTo>
                  <a:lnTo>
                    <a:pt x="1738313" y="106270"/>
                  </a:lnTo>
                  <a:lnTo>
                    <a:pt x="1779751" y="125646"/>
                  </a:lnTo>
                  <a:lnTo>
                    <a:pt x="1820337" y="146492"/>
                  </a:lnTo>
                  <a:lnTo>
                    <a:pt x="1860037" y="168773"/>
                  </a:lnTo>
                  <a:lnTo>
                    <a:pt x="1898816" y="192456"/>
                  </a:lnTo>
                  <a:lnTo>
                    <a:pt x="1936640" y="217506"/>
                  </a:lnTo>
                  <a:lnTo>
                    <a:pt x="1973474" y="243889"/>
                  </a:lnTo>
                  <a:lnTo>
                    <a:pt x="2009285" y="271570"/>
                  </a:lnTo>
                  <a:lnTo>
                    <a:pt x="2044038" y="300516"/>
                  </a:lnTo>
                  <a:lnTo>
                    <a:pt x="2077698" y="330690"/>
                  </a:lnTo>
                  <a:lnTo>
                    <a:pt x="2110232" y="362061"/>
                  </a:lnTo>
                  <a:lnTo>
                    <a:pt x="2141604" y="394592"/>
                  </a:lnTo>
                  <a:lnTo>
                    <a:pt x="2171781" y="428249"/>
                  </a:lnTo>
                  <a:lnTo>
                    <a:pt x="2200728" y="462999"/>
                  </a:lnTo>
                  <a:lnTo>
                    <a:pt x="2228411" y="498807"/>
                  </a:lnTo>
                  <a:lnTo>
                    <a:pt x="2254795" y="535638"/>
                  </a:lnTo>
                  <a:lnTo>
                    <a:pt x="2279846" y="573459"/>
                  </a:lnTo>
                  <a:lnTo>
                    <a:pt x="2303530" y="612234"/>
                  </a:lnTo>
                  <a:lnTo>
                    <a:pt x="2325813" y="651929"/>
                  </a:lnTo>
                  <a:lnTo>
                    <a:pt x="2346659" y="692511"/>
                  </a:lnTo>
                  <a:lnTo>
                    <a:pt x="2366035" y="733944"/>
                  </a:lnTo>
                  <a:lnTo>
                    <a:pt x="2383907" y="776194"/>
                  </a:lnTo>
                  <a:lnTo>
                    <a:pt x="2400240" y="819227"/>
                  </a:lnTo>
                  <a:lnTo>
                    <a:pt x="2414999" y="863009"/>
                  </a:lnTo>
                  <a:lnTo>
                    <a:pt x="2428150" y="907506"/>
                  </a:lnTo>
                  <a:lnTo>
                    <a:pt x="2439660" y="952682"/>
                  </a:lnTo>
                  <a:lnTo>
                    <a:pt x="2449492" y="998503"/>
                  </a:lnTo>
                  <a:lnTo>
                    <a:pt x="2457615" y="1044936"/>
                  </a:lnTo>
                  <a:lnTo>
                    <a:pt x="2463992" y="1091945"/>
                  </a:lnTo>
                  <a:lnTo>
                    <a:pt x="2468589" y="1139497"/>
                  </a:lnTo>
                  <a:lnTo>
                    <a:pt x="2471373" y="1187557"/>
                  </a:lnTo>
                  <a:lnTo>
                    <a:pt x="2472309" y="1236091"/>
                  </a:lnTo>
                  <a:lnTo>
                    <a:pt x="2471373" y="1284633"/>
                  </a:lnTo>
                  <a:lnTo>
                    <a:pt x="2468589" y="1332701"/>
                  </a:lnTo>
                  <a:lnTo>
                    <a:pt x="2463992" y="1380261"/>
                  </a:lnTo>
                  <a:lnTo>
                    <a:pt x="2457615" y="1427278"/>
                  </a:lnTo>
                  <a:lnTo>
                    <a:pt x="2449492" y="1473718"/>
                  </a:lnTo>
                  <a:lnTo>
                    <a:pt x="2439660" y="1519546"/>
                  </a:lnTo>
                  <a:lnTo>
                    <a:pt x="2428150" y="1564729"/>
                  </a:lnTo>
                  <a:lnTo>
                    <a:pt x="2414999" y="1609231"/>
                  </a:lnTo>
                  <a:lnTo>
                    <a:pt x="2400240" y="1653019"/>
                  </a:lnTo>
                  <a:lnTo>
                    <a:pt x="2383907" y="1696058"/>
                  </a:lnTo>
                  <a:lnTo>
                    <a:pt x="2366035" y="1738313"/>
                  </a:lnTo>
                  <a:lnTo>
                    <a:pt x="2346659" y="1779751"/>
                  </a:lnTo>
                  <a:lnTo>
                    <a:pt x="2325813" y="1820337"/>
                  </a:lnTo>
                  <a:lnTo>
                    <a:pt x="2303530" y="1860037"/>
                  </a:lnTo>
                  <a:lnTo>
                    <a:pt x="2279846" y="1898816"/>
                  </a:lnTo>
                  <a:lnTo>
                    <a:pt x="2254795" y="1936640"/>
                  </a:lnTo>
                  <a:lnTo>
                    <a:pt x="2228411" y="1973474"/>
                  </a:lnTo>
                  <a:lnTo>
                    <a:pt x="2200728" y="2009285"/>
                  </a:lnTo>
                  <a:lnTo>
                    <a:pt x="2171781" y="2044038"/>
                  </a:lnTo>
                  <a:lnTo>
                    <a:pt x="2141604" y="2077698"/>
                  </a:lnTo>
                  <a:lnTo>
                    <a:pt x="2110232" y="2110232"/>
                  </a:lnTo>
                  <a:lnTo>
                    <a:pt x="2077698" y="2141604"/>
                  </a:lnTo>
                  <a:lnTo>
                    <a:pt x="2044038" y="2171781"/>
                  </a:lnTo>
                  <a:lnTo>
                    <a:pt x="2009285" y="2200728"/>
                  </a:lnTo>
                  <a:lnTo>
                    <a:pt x="1973474" y="2228411"/>
                  </a:lnTo>
                  <a:lnTo>
                    <a:pt x="1936640" y="2254795"/>
                  </a:lnTo>
                  <a:lnTo>
                    <a:pt x="1898816" y="2279846"/>
                  </a:lnTo>
                  <a:lnTo>
                    <a:pt x="1860037" y="2303530"/>
                  </a:lnTo>
                  <a:lnTo>
                    <a:pt x="1820337" y="2325813"/>
                  </a:lnTo>
                  <a:lnTo>
                    <a:pt x="1779751" y="2346659"/>
                  </a:lnTo>
                  <a:lnTo>
                    <a:pt x="1738313" y="2366035"/>
                  </a:lnTo>
                  <a:lnTo>
                    <a:pt x="1696058" y="2383907"/>
                  </a:lnTo>
                  <a:lnTo>
                    <a:pt x="1653019" y="2400240"/>
                  </a:lnTo>
                  <a:lnTo>
                    <a:pt x="1609231" y="2414999"/>
                  </a:lnTo>
                  <a:lnTo>
                    <a:pt x="1564729" y="2428150"/>
                  </a:lnTo>
                  <a:lnTo>
                    <a:pt x="1519546" y="2439660"/>
                  </a:lnTo>
                  <a:lnTo>
                    <a:pt x="1473718" y="2449492"/>
                  </a:lnTo>
                  <a:lnTo>
                    <a:pt x="1427278" y="2457615"/>
                  </a:lnTo>
                  <a:lnTo>
                    <a:pt x="1380261" y="2463992"/>
                  </a:lnTo>
                  <a:lnTo>
                    <a:pt x="1332701" y="2468589"/>
                  </a:lnTo>
                  <a:lnTo>
                    <a:pt x="1284633" y="2471373"/>
                  </a:lnTo>
                  <a:lnTo>
                    <a:pt x="1236090" y="2472309"/>
                  </a:lnTo>
                  <a:lnTo>
                    <a:pt x="1187557" y="2471373"/>
                  </a:lnTo>
                  <a:lnTo>
                    <a:pt x="1139497" y="2468589"/>
                  </a:lnTo>
                  <a:lnTo>
                    <a:pt x="1091945" y="2463992"/>
                  </a:lnTo>
                  <a:lnTo>
                    <a:pt x="1044936" y="2457615"/>
                  </a:lnTo>
                  <a:lnTo>
                    <a:pt x="998503" y="2449492"/>
                  </a:lnTo>
                  <a:lnTo>
                    <a:pt x="952682" y="2439660"/>
                  </a:lnTo>
                  <a:lnTo>
                    <a:pt x="907506" y="2428150"/>
                  </a:lnTo>
                  <a:lnTo>
                    <a:pt x="863009" y="2414999"/>
                  </a:lnTo>
                  <a:lnTo>
                    <a:pt x="819227" y="2400240"/>
                  </a:lnTo>
                  <a:lnTo>
                    <a:pt x="776194" y="2383907"/>
                  </a:lnTo>
                  <a:lnTo>
                    <a:pt x="733944" y="2366035"/>
                  </a:lnTo>
                  <a:lnTo>
                    <a:pt x="692511" y="2346659"/>
                  </a:lnTo>
                  <a:lnTo>
                    <a:pt x="651929" y="2325813"/>
                  </a:lnTo>
                  <a:lnTo>
                    <a:pt x="612234" y="2303530"/>
                  </a:lnTo>
                  <a:lnTo>
                    <a:pt x="573459" y="2279846"/>
                  </a:lnTo>
                  <a:lnTo>
                    <a:pt x="535638" y="2254795"/>
                  </a:lnTo>
                  <a:lnTo>
                    <a:pt x="498807" y="2228411"/>
                  </a:lnTo>
                  <a:lnTo>
                    <a:pt x="462999" y="2200728"/>
                  </a:lnTo>
                  <a:lnTo>
                    <a:pt x="428249" y="2171781"/>
                  </a:lnTo>
                  <a:lnTo>
                    <a:pt x="394592" y="2141604"/>
                  </a:lnTo>
                  <a:lnTo>
                    <a:pt x="362061" y="2110232"/>
                  </a:lnTo>
                  <a:lnTo>
                    <a:pt x="330690" y="2077698"/>
                  </a:lnTo>
                  <a:lnTo>
                    <a:pt x="300516" y="2044038"/>
                  </a:lnTo>
                  <a:lnTo>
                    <a:pt x="271570" y="2009285"/>
                  </a:lnTo>
                  <a:lnTo>
                    <a:pt x="243889" y="1973474"/>
                  </a:lnTo>
                  <a:lnTo>
                    <a:pt x="217506" y="1936640"/>
                  </a:lnTo>
                  <a:lnTo>
                    <a:pt x="192456" y="1898816"/>
                  </a:lnTo>
                  <a:lnTo>
                    <a:pt x="168773" y="1860037"/>
                  </a:lnTo>
                  <a:lnTo>
                    <a:pt x="146492" y="1820337"/>
                  </a:lnTo>
                  <a:lnTo>
                    <a:pt x="125646" y="1779751"/>
                  </a:lnTo>
                  <a:lnTo>
                    <a:pt x="106270" y="1738313"/>
                  </a:lnTo>
                  <a:lnTo>
                    <a:pt x="88399" y="1696058"/>
                  </a:lnTo>
                  <a:lnTo>
                    <a:pt x="72067" y="1653019"/>
                  </a:lnTo>
                  <a:lnTo>
                    <a:pt x="57308" y="1609231"/>
                  </a:lnTo>
                  <a:lnTo>
                    <a:pt x="44157" y="1564729"/>
                  </a:lnTo>
                  <a:lnTo>
                    <a:pt x="32648" y="1519546"/>
                  </a:lnTo>
                  <a:lnTo>
                    <a:pt x="22815" y="1473718"/>
                  </a:lnTo>
                  <a:lnTo>
                    <a:pt x="14693" y="1427278"/>
                  </a:lnTo>
                  <a:lnTo>
                    <a:pt x="8316" y="1380261"/>
                  </a:lnTo>
                  <a:lnTo>
                    <a:pt x="3719" y="1332701"/>
                  </a:lnTo>
                  <a:lnTo>
                    <a:pt x="935" y="1284633"/>
                  </a:lnTo>
                  <a:lnTo>
                    <a:pt x="0" y="1236091"/>
                  </a:lnTo>
                  <a:close/>
                </a:path>
              </a:pathLst>
            </a:custGeom>
            <a:ln w="6350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42132" y="2609088"/>
              <a:ext cx="2583180" cy="258470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623818" y="2891409"/>
              <a:ext cx="2038350" cy="2038350"/>
            </a:xfrm>
            <a:custGeom>
              <a:avLst/>
              <a:gdLst/>
              <a:ahLst/>
              <a:cxnLst/>
              <a:rect l="l" t="t" r="r" b="b"/>
              <a:pathLst>
                <a:path w="2038350" h="2038350">
                  <a:moveTo>
                    <a:pt x="1018921" y="0"/>
                  </a:moveTo>
                  <a:lnTo>
                    <a:pt x="970955" y="1109"/>
                  </a:lnTo>
                  <a:lnTo>
                    <a:pt x="923560" y="4404"/>
                  </a:lnTo>
                  <a:lnTo>
                    <a:pt x="876785" y="9837"/>
                  </a:lnTo>
                  <a:lnTo>
                    <a:pt x="830679" y="17357"/>
                  </a:lnTo>
                  <a:lnTo>
                    <a:pt x="785290" y="26917"/>
                  </a:lnTo>
                  <a:lnTo>
                    <a:pt x="740668" y="38467"/>
                  </a:lnTo>
                  <a:lnTo>
                    <a:pt x="696862" y="51958"/>
                  </a:lnTo>
                  <a:lnTo>
                    <a:pt x="653919" y="67341"/>
                  </a:lnTo>
                  <a:lnTo>
                    <a:pt x="611890" y="84568"/>
                  </a:lnTo>
                  <a:lnTo>
                    <a:pt x="570824" y="103589"/>
                  </a:lnTo>
                  <a:lnTo>
                    <a:pt x="530768" y="124355"/>
                  </a:lnTo>
                  <a:lnTo>
                    <a:pt x="491773" y="146817"/>
                  </a:lnTo>
                  <a:lnTo>
                    <a:pt x="453886" y="170928"/>
                  </a:lnTo>
                  <a:lnTo>
                    <a:pt x="417158" y="196636"/>
                  </a:lnTo>
                  <a:lnTo>
                    <a:pt x="381636" y="223894"/>
                  </a:lnTo>
                  <a:lnTo>
                    <a:pt x="347371" y="252653"/>
                  </a:lnTo>
                  <a:lnTo>
                    <a:pt x="314410" y="282863"/>
                  </a:lnTo>
                  <a:lnTo>
                    <a:pt x="282802" y="314476"/>
                  </a:lnTo>
                  <a:lnTo>
                    <a:pt x="252597" y="347442"/>
                  </a:lnTo>
                  <a:lnTo>
                    <a:pt x="223844" y="381713"/>
                  </a:lnTo>
                  <a:lnTo>
                    <a:pt x="196591" y="417240"/>
                  </a:lnTo>
                  <a:lnTo>
                    <a:pt x="170888" y="453974"/>
                  </a:lnTo>
                  <a:lnTo>
                    <a:pt x="146783" y="491865"/>
                  </a:lnTo>
                  <a:lnTo>
                    <a:pt x="124325" y="530865"/>
                  </a:lnTo>
                  <a:lnTo>
                    <a:pt x="103563" y="570926"/>
                  </a:lnTo>
                  <a:lnTo>
                    <a:pt x="84547" y="611997"/>
                  </a:lnTo>
                  <a:lnTo>
                    <a:pt x="67324" y="654030"/>
                  </a:lnTo>
                  <a:lnTo>
                    <a:pt x="51945" y="696976"/>
                  </a:lnTo>
                  <a:lnTo>
                    <a:pt x="38457" y="740785"/>
                  </a:lnTo>
                  <a:lnTo>
                    <a:pt x="26910" y="785410"/>
                  </a:lnTo>
                  <a:lnTo>
                    <a:pt x="17353" y="830802"/>
                  </a:lnTo>
                  <a:lnTo>
                    <a:pt x="9834" y="876910"/>
                  </a:lnTo>
                  <a:lnTo>
                    <a:pt x="4403" y="923686"/>
                  </a:lnTo>
                  <a:lnTo>
                    <a:pt x="1109" y="971082"/>
                  </a:lnTo>
                  <a:lnTo>
                    <a:pt x="0" y="1019047"/>
                  </a:lnTo>
                  <a:lnTo>
                    <a:pt x="1109" y="1067013"/>
                  </a:lnTo>
                  <a:lnTo>
                    <a:pt x="4403" y="1114408"/>
                  </a:lnTo>
                  <a:lnTo>
                    <a:pt x="9834" y="1161183"/>
                  </a:lnTo>
                  <a:lnTo>
                    <a:pt x="17353" y="1207289"/>
                  </a:lnTo>
                  <a:lnTo>
                    <a:pt x="26910" y="1252678"/>
                  </a:lnTo>
                  <a:lnTo>
                    <a:pt x="38457" y="1297300"/>
                  </a:lnTo>
                  <a:lnTo>
                    <a:pt x="51945" y="1341106"/>
                  </a:lnTo>
                  <a:lnTo>
                    <a:pt x="67324" y="1384049"/>
                  </a:lnTo>
                  <a:lnTo>
                    <a:pt x="84547" y="1426078"/>
                  </a:lnTo>
                  <a:lnTo>
                    <a:pt x="103563" y="1467144"/>
                  </a:lnTo>
                  <a:lnTo>
                    <a:pt x="124325" y="1507200"/>
                  </a:lnTo>
                  <a:lnTo>
                    <a:pt x="146783" y="1546195"/>
                  </a:lnTo>
                  <a:lnTo>
                    <a:pt x="170888" y="1584082"/>
                  </a:lnTo>
                  <a:lnTo>
                    <a:pt x="196591" y="1620810"/>
                  </a:lnTo>
                  <a:lnTo>
                    <a:pt x="223844" y="1656332"/>
                  </a:lnTo>
                  <a:lnTo>
                    <a:pt x="252597" y="1690597"/>
                  </a:lnTo>
                  <a:lnTo>
                    <a:pt x="282802" y="1723558"/>
                  </a:lnTo>
                  <a:lnTo>
                    <a:pt x="314410" y="1755166"/>
                  </a:lnTo>
                  <a:lnTo>
                    <a:pt x="347371" y="1785371"/>
                  </a:lnTo>
                  <a:lnTo>
                    <a:pt x="381636" y="1814124"/>
                  </a:lnTo>
                  <a:lnTo>
                    <a:pt x="417158" y="1841377"/>
                  </a:lnTo>
                  <a:lnTo>
                    <a:pt x="453886" y="1867080"/>
                  </a:lnTo>
                  <a:lnTo>
                    <a:pt x="491773" y="1891185"/>
                  </a:lnTo>
                  <a:lnTo>
                    <a:pt x="530768" y="1913643"/>
                  </a:lnTo>
                  <a:lnTo>
                    <a:pt x="570824" y="1934405"/>
                  </a:lnTo>
                  <a:lnTo>
                    <a:pt x="611890" y="1953421"/>
                  </a:lnTo>
                  <a:lnTo>
                    <a:pt x="653919" y="1970644"/>
                  </a:lnTo>
                  <a:lnTo>
                    <a:pt x="696862" y="1986023"/>
                  </a:lnTo>
                  <a:lnTo>
                    <a:pt x="740668" y="1999511"/>
                  </a:lnTo>
                  <a:lnTo>
                    <a:pt x="785290" y="2011058"/>
                  </a:lnTo>
                  <a:lnTo>
                    <a:pt x="830679" y="2020615"/>
                  </a:lnTo>
                  <a:lnTo>
                    <a:pt x="876785" y="2028134"/>
                  </a:lnTo>
                  <a:lnTo>
                    <a:pt x="923560" y="2033565"/>
                  </a:lnTo>
                  <a:lnTo>
                    <a:pt x="970955" y="2036859"/>
                  </a:lnTo>
                  <a:lnTo>
                    <a:pt x="1018921" y="2037968"/>
                  </a:lnTo>
                  <a:lnTo>
                    <a:pt x="1066897" y="2036859"/>
                  </a:lnTo>
                  <a:lnTo>
                    <a:pt x="1114301" y="2033565"/>
                  </a:lnTo>
                  <a:lnTo>
                    <a:pt x="1161086" y="2028134"/>
                  </a:lnTo>
                  <a:lnTo>
                    <a:pt x="1207201" y="2020615"/>
                  </a:lnTo>
                  <a:lnTo>
                    <a:pt x="1252598" y="2011058"/>
                  </a:lnTo>
                  <a:lnTo>
                    <a:pt x="1297227" y="1999511"/>
                  </a:lnTo>
                  <a:lnTo>
                    <a:pt x="1341041" y="1986023"/>
                  </a:lnTo>
                  <a:lnTo>
                    <a:pt x="1383990" y="1970644"/>
                  </a:lnTo>
                  <a:lnTo>
                    <a:pt x="1426025" y="1953421"/>
                  </a:lnTo>
                  <a:lnTo>
                    <a:pt x="1467098" y="1934405"/>
                  </a:lnTo>
                  <a:lnTo>
                    <a:pt x="1507159" y="1913643"/>
                  </a:lnTo>
                  <a:lnTo>
                    <a:pt x="1546159" y="1891185"/>
                  </a:lnTo>
                  <a:lnTo>
                    <a:pt x="1584050" y="1867080"/>
                  </a:lnTo>
                  <a:lnTo>
                    <a:pt x="1620783" y="1841377"/>
                  </a:lnTo>
                  <a:lnTo>
                    <a:pt x="1656308" y="1814124"/>
                  </a:lnTo>
                  <a:lnTo>
                    <a:pt x="1690577" y="1785371"/>
                  </a:lnTo>
                  <a:lnTo>
                    <a:pt x="1723541" y="1755166"/>
                  </a:lnTo>
                  <a:lnTo>
                    <a:pt x="1755151" y="1723558"/>
                  </a:lnTo>
                  <a:lnTo>
                    <a:pt x="1785358" y="1690597"/>
                  </a:lnTo>
                  <a:lnTo>
                    <a:pt x="1814114" y="1656332"/>
                  </a:lnTo>
                  <a:lnTo>
                    <a:pt x="1841368" y="1620810"/>
                  </a:lnTo>
                  <a:lnTo>
                    <a:pt x="1867073" y="1584082"/>
                  </a:lnTo>
                  <a:lnTo>
                    <a:pt x="1891180" y="1546195"/>
                  </a:lnTo>
                  <a:lnTo>
                    <a:pt x="1913639" y="1507200"/>
                  </a:lnTo>
                  <a:lnTo>
                    <a:pt x="1934402" y="1467144"/>
                  </a:lnTo>
                  <a:lnTo>
                    <a:pt x="1953419" y="1426078"/>
                  </a:lnTo>
                  <a:lnTo>
                    <a:pt x="1970642" y="1384049"/>
                  </a:lnTo>
                  <a:lnTo>
                    <a:pt x="1986022" y="1341106"/>
                  </a:lnTo>
                  <a:lnTo>
                    <a:pt x="1999511" y="1297300"/>
                  </a:lnTo>
                  <a:lnTo>
                    <a:pt x="2011058" y="1252678"/>
                  </a:lnTo>
                  <a:lnTo>
                    <a:pt x="2020615" y="1207289"/>
                  </a:lnTo>
                  <a:lnTo>
                    <a:pt x="2028134" y="1161183"/>
                  </a:lnTo>
                  <a:lnTo>
                    <a:pt x="2033565" y="1114408"/>
                  </a:lnTo>
                  <a:lnTo>
                    <a:pt x="2036859" y="1067013"/>
                  </a:lnTo>
                  <a:lnTo>
                    <a:pt x="2037969" y="1019047"/>
                  </a:lnTo>
                  <a:lnTo>
                    <a:pt x="2036859" y="971082"/>
                  </a:lnTo>
                  <a:lnTo>
                    <a:pt x="2033565" y="923686"/>
                  </a:lnTo>
                  <a:lnTo>
                    <a:pt x="2028134" y="876910"/>
                  </a:lnTo>
                  <a:lnTo>
                    <a:pt x="2020615" y="830802"/>
                  </a:lnTo>
                  <a:lnTo>
                    <a:pt x="2011058" y="785410"/>
                  </a:lnTo>
                  <a:lnTo>
                    <a:pt x="1999511" y="740785"/>
                  </a:lnTo>
                  <a:lnTo>
                    <a:pt x="1986022" y="696976"/>
                  </a:lnTo>
                  <a:lnTo>
                    <a:pt x="1970642" y="654030"/>
                  </a:lnTo>
                  <a:lnTo>
                    <a:pt x="1953419" y="611997"/>
                  </a:lnTo>
                  <a:lnTo>
                    <a:pt x="1934402" y="570926"/>
                  </a:lnTo>
                  <a:lnTo>
                    <a:pt x="1913639" y="530865"/>
                  </a:lnTo>
                  <a:lnTo>
                    <a:pt x="1891180" y="491865"/>
                  </a:lnTo>
                  <a:lnTo>
                    <a:pt x="1867073" y="453974"/>
                  </a:lnTo>
                  <a:lnTo>
                    <a:pt x="1841368" y="417240"/>
                  </a:lnTo>
                  <a:lnTo>
                    <a:pt x="1814114" y="381713"/>
                  </a:lnTo>
                  <a:lnTo>
                    <a:pt x="1785358" y="347442"/>
                  </a:lnTo>
                  <a:lnTo>
                    <a:pt x="1755151" y="314476"/>
                  </a:lnTo>
                  <a:lnTo>
                    <a:pt x="1723541" y="282863"/>
                  </a:lnTo>
                  <a:lnTo>
                    <a:pt x="1690577" y="252653"/>
                  </a:lnTo>
                  <a:lnTo>
                    <a:pt x="1656308" y="223894"/>
                  </a:lnTo>
                  <a:lnTo>
                    <a:pt x="1620783" y="196636"/>
                  </a:lnTo>
                  <a:lnTo>
                    <a:pt x="1584050" y="170928"/>
                  </a:lnTo>
                  <a:lnTo>
                    <a:pt x="1546159" y="146817"/>
                  </a:lnTo>
                  <a:lnTo>
                    <a:pt x="1507159" y="124355"/>
                  </a:lnTo>
                  <a:lnTo>
                    <a:pt x="1467098" y="103589"/>
                  </a:lnTo>
                  <a:lnTo>
                    <a:pt x="1426025" y="84568"/>
                  </a:lnTo>
                  <a:lnTo>
                    <a:pt x="1383990" y="67341"/>
                  </a:lnTo>
                  <a:lnTo>
                    <a:pt x="1341041" y="51958"/>
                  </a:lnTo>
                  <a:lnTo>
                    <a:pt x="1297227" y="38467"/>
                  </a:lnTo>
                  <a:lnTo>
                    <a:pt x="1252598" y="26917"/>
                  </a:lnTo>
                  <a:lnTo>
                    <a:pt x="1207201" y="17357"/>
                  </a:lnTo>
                  <a:lnTo>
                    <a:pt x="1161086" y="9837"/>
                  </a:lnTo>
                  <a:lnTo>
                    <a:pt x="1114301" y="4404"/>
                  </a:lnTo>
                  <a:lnTo>
                    <a:pt x="1066897" y="1109"/>
                  </a:lnTo>
                  <a:lnTo>
                    <a:pt x="1018921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2888488" y="2111883"/>
              <a:ext cx="3521710" cy="3521710"/>
            </a:xfrm>
            <a:custGeom>
              <a:avLst/>
              <a:gdLst/>
              <a:ahLst/>
              <a:cxnLst/>
              <a:rect l="l" t="t" r="r" b="b"/>
              <a:pathLst>
                <a:path w="3521710" h="3521710">
                  <a:moveTo>
                    <a:pt x="0" y="1760600"/>
                  </a:moveTo>
                  <a:lnTo>
                    <a:pt x="654" y="1712141"/>
                  </a:lnTo>
                  <a:lnTo>
                    <a:pt x="2605" y="1664005"/>
                  </a:lnTo>
                  <a:lnTo>
                    <a:pt x="5836" y="1616209"/>
                  </a:lnTo>
                  <a:lnTo>
                    <a:pt x="10331" y="1568771"/>
                  </a:lnTo>
                  <a:lnTo>
                    <a:pt x="16072" y="1521706"/>
                  </a:lnTo>
                  <a:lnTo>
                    <a:pt x="23044" y="1475032"/>
                  </a:lnTo>
                  <a:lnTo>
                    <a:pt x="31228" y="1428765"/>
                  </a:lnTo>
                  <a:lnTo>
                    <a:pt x="40609" y="1382923"/>
                  </a:lnTo>
                  <a:lnTo>
                    <a:pt x="51170" y="1337521"/>
                  </a:lnTo>
                  <a:lnTo>
                    <a:pt x="62893" y="1292577"/>
                  </a:lnTo>
                  <a:lnTo>
                    <a:pt x="75762" y="1248108"/>
                  </a:lnTo>
                  <a:lnTo>
                    <a:pt x="89760" y="1204130"/>
                  </a:lnTo>
                  <a:lnTo>
                    <a:pt x="104871" y="1160660"/>
                  </a:lnTo>
                  <a:lnTo>
                    <a:pt x="121077" y="1117716"/>
                  </a:lnTo>
                  <a:lnTo>
                    <a:pt x="138362" y="1075312"/>
                  </a:lnTo>
                  <a:lnTo>
                    <a:pt x="156709" y="1033468"/>
                  </a:lnTo>
                  <a:lnTo>
                    <a:pt x="176102" y="992198"/>
                  </a:lnTo>
                  <a:lnTo>
                    <a:pt x="196522" y="951521"/>
                  </a:lnTo>
                  <a:lnTo>
                    <a:pt x="217955" y="911453"/>
                  </a:lnTo>
                  <a:lnTo>
                    <a:pt x="240382" y="872010"/>
                  </a:lnTo>
                  <a:lnTo>
                    <a:pt x="263788" y="833209"/>
                  </a:lnTo>
                  <a:lnTo>
                    <a:pt x="288155" y="795068"/>
                  </a:lnTo>
                  <a:lnTo>
                    <a:pt x="313466" y="757603"/>
                  </a:lnTo>
                  <a:lnTo>
                    <a:pt x="339705" y="720830"/>
                  </a:lnTo>
                  <a:lnTo>
                    <a:pt x="366855" y="684767"/>
                  </a:lnTo>
                  <a:lnTo>
                    <a:pt x="394900" y="649431"/>
                  </a:lnTo>
                  <a:lnTo>
                    <a:pt x="423821" y="614837"/>
                  </a:lnTo>
                  <a:lnTo>
                    <a:pt x="453604" y="581003"/>
                  </a:lnTo>
                  <a:lnTo>
                    <a:pt x="484230" y="547946"/>
                  </a:lnTo>
                  <a:lnTo>
                    <a:pt x="515683" y="515683"/>
                  </a:lnTo>
                  <a:lnTo>
                    <a:pt x="547946" y="484230"/>
                  </a:lnTo>
                  <a:lnTo>
                    <a:pt x="581003" y="453604"/>
                  </a:lnTo>
                  <a:lnTo>
                    <a:pt x="614837" y="423821"/>
                  </a:lnTo>
                  <a:lnTo>
                    <a:pt x="649431" y="394900"/>
                  </a:lnTo>
                  <a:lnTo>
                    <a:pt x="684767" y="366855"/>
                  </a:lnTo>
                  <a:lnTo>
                    <a:pt x="720830" y="339705"/>
                  </a:lnTo>
                  <a:lnTo>
                    <a:pt x="757603" y="313466"/>
                  </a:lnTo>
                  <a:lnTo>
                    <a:pt x="795068" y="288155"/>
                  </a:lnTo>
                  <a:lnTo>
                    <a:pt x="833209" y="263788"/>
                  </a:lnTo>
                  <a:lnTo>
                    <a:pt x="872010" y="240382"/>
                  </a:lnTo>
                  <a:lnTo>
                    <a:pt x="911453" y="217955"/>
                  </a:lnTo>
                  <a:lnTo>
                    <a:pt x="951521" y="196522"/>
                  </a:lnTo>
                  <a:lnTo>
                    <a:pt x="992198" y="176102"/>
                  </a:lnTo>
                  <a:lnTo>
                    <a:pt x="1033468" y="156709"/>
                  </a:lnTo>
                  <a:lnTo>
                    <a:pt x="1075312" y="138362"/>
                  </a:lnTo>
                  <a:lnTo>
                    <a:pt x="1117716" y="121077"/>
                  </a:lnTo>
                  <a:lnTo>
                    <a:pt x="1160660" y="104871"/>
                  </a:lnTo>
                  <a:lnTo>
                    <a:pt x="1204130" y="89760"/>
                  </a:lnTo>
                  <a:lnTo>
                    <a:pt x="1248108" y="75762"/>
                  </a:lnTo>
                  <a:lnTo>
                    <a:pt x="1292577" y="62893"/>
                  </a:lnTo>
                  <a:lnTo>
                    <a:pt x="1337521" y="51170"/>
                  </a:lnTo>
                  <a:lnTo>
                    <a:pt x="1382923" y="40609"/>
                  </a:lnTo>
                  <a:lnTo>
                    <a:pt x="1428765" y="31228"/>
                  </a:lnTo>
                  <a:lnTo>
                    <a:pt x="1475032" y="23044"/>
                  </a:lnTo>
                  <a:lnTo>
                    <a:pt x="1521706" y="16072"/>
                  </a:lnTo>
                  <a:lnTo>
                    <a:pt x="1568771" y="10331"/>
                  </a:lnTo>
                  <a:lnTo>
                    <a:pt x="1616209" y="5836"/>
                  </a:lnTo>
                  <a:lnTo>
                    <a:pt x="1664005" y="2605"/>
                  </a:lnTo>
                  <a:lnTo>
                    <a:pt x="1712141" y="654"/>
                  </a:lnTo>
                  <a:lnTo>
                    <a:pt x="1760601" y="0"/>
                  </a:lnTo>
                  <a:lnTo>
                    <a:pt x="1809060" y="654"/>
                  </a:lnTo>
                  <a:lnTo>
                    <a:pt x="1857196" y="2605"/>
                  </a:lnTo>
                  <a:lnTo>
                    <a:pt x="1904992" y="5836"/>
                  </a:lnTo>
                  <a:lnTo>
                    <a:pt x="1952430" y="10331"/>
                  </a:lnTo>
                  <a:lnTo>
                    <a:pt x="1999495" y="16072"/>
                  </a:lnTo>
                  <a:lnTo>
                    <a:pt x="2046169" y="23044"/>
                  </a:lnTo>
                  <a:lnTo>
                    <a:pt x="2092436" y="31228"/>
                  </a:lnTo>
                  <a:lnTo>
                    <a:pt x="2138278" y="40609"/>
                  </a:lnTo>
                  <a:lnTo>
                    <a:pt x="2183680" y="51170"/>
                  </a:lnTo>
                  <a:lnTo>
                    <a:pt x="2228624" y="62893"/>
                  </a:lnTo>
                  <a:lnTo>
                    <a:pt x="2273093" y="75762"/>
                  </a:lnTo>
                  <a:lnTo>
                    <a:pt x="2317071" y="89760"/>
                  </a:lnTo>
                  <a:lnTo>
                    <a:pt x="2360541" y="104871"/>
                  </a:lnTo>
                  <a:lnTo>
                    <a:pt x="2403485" y="121077"/>
                  </a:lnTo>
                  <a:lnTo>
                    <a:pt x="2445889" y="138362"/>
                  </a:lnTo>
                  <a:lnTo>
                    <a:pt x="2487733" y="156709"/>
                  </a:lnTo>
                  <a:lnTo>
                    <a:pt x="2529003" y="176102"/>
                  </a:lnTo>
                  <a:lnTo>
                    <a:pt x="2569680" y="196522"/>
                  </a:lnTo>
                  <a:lnTo>
                    <a:pt x="2609748" y="217955"/>
                  </a:lnTo>
                  <a:lnTo>
                    <a:pt x="2649191" y="240382"/>
                  </a:lnTo>
                  <a:lnTo>
                    <a:pt x="2687992" y="263788"/>
                  </a:lnTo>
                  <a:lnTo>
                    <a:pt x="2726133" y="288155"/>
                  </a:lnTo>
                  <a:lnTo>
                    <a:pt x="2763598" y="313466"/>
                  </a:lnTo>
                  <a:lnTo>
                    <a:pt x="2800371" y="339705"/>
                  </a:lnTo>
                  <a:lnTo>
                    <a:pt x="2836434" y="366855"/>
                  </a:lnTo>
                  <a:lnTo>
                    <a:pt x="2871770" y="394900"/>
                  </a:lnTo>
                  <a:lnTo>
                    <a:pt x="2906364" y="423821"/>
                  </a:lnTo>
                  <a:lnTo>
                    <a:pt x="2940198" y="453604"/>
                  </a:lnTo>
                  <a:lnTo>
                    <a:pt x="2973255" y="484230"/>
                  </a:lnTo>
                  <a:lnTo>
                    <a:pt x="3005518" y="515683"/>
                  </a:lnTo>
                  <a:lnTo>
                    <a:pt x="3036971" y="547946"/>
                  </a:lnTo>
                  <a:lnTo>
                    <a:pt x="3067597" y="581003"/>
                  </a:lnTo>
                  <a:lnTo>
                    <a:pt x="3097380" y="614837"/>
                  </a:lnTo>
                  <a:lnTo>
                    <a:pt x="3126301" y="649431"/>
                  </a:lnTo>
                  <a:lnTo>
                    <a:pt x="3154346" y="684767"/>
                  </a:lnTo>
                  <a:lnTo>
                    <a:pt x="3181496" y="720830"/>
                  </a:lnTo>
                  <a:lnTo>
                    <a:pt x="3207735" y="757603"/>
                  </a:lnTo>
                  <a:lnTo>
                    <a:pt x="3233046" y="795068"/>
                  </a:lnTo>
                  <a:lnTo>
                    <a:pt x="3257413" y="833209"/>
                  </a:lnTo>
                  <a:lnTo>
                    <a:pt x="3280819" y="872010"/>
                  </a:lnTo>
                  <a:lnTo>
                    <a:pt x="3303246" y="911453"/>
                  </a:lnTo>
                  <a:lnTo>
                    <a:pt x="3324679" y="951521"/>
                  </a:lnTo>
                  <a:lnTo>
                    <a:pt x="3345099" y="992198"/>
                  </a:lnTo>
                  <a:lnTo>
                    <a:pt x="3364492" y="1033468"/>
                  </a:lnTo>
                  <a:lnTo>
                    <a:pt x="3382839" y="1075312"/>
                  </a:lnTo>
                  <a:lnTo>
                    <a:pt x="3400124" y="1117716"/>
                  </a:lnTo>
                  <a:lnTo>
                    <a:pt x="3416330" y="1160660"/>
                  </a:lnTo>
                  <a:lnTo>
                    <a:pt x="3431441" y="1204130"/>
                  </a:lnTo>
                  <a:lnTo>
                    <a:pt x="3445439" y="1248108"/>
                  </a:lnTo>
                  <a:lnTo>
                    <a:pt x="3458308" y="1292577"/>
                  </a:lnTo>
                  <a:lnTo>
                    <a:pt x="3470031" y="1337521"/>
                  </a:lnTo>
                  <a:lnTo>
                    <a:pt x="3480592" y="1382923"/>
                  </a:lnTo>
                  <a:lnTo>
                    <a:pt x="3489973" y="1428765"/>
                  </a:lnTo>
                  <a:lnTo>
                    <a:pt x="3498157" y="1475032"/>
                  </a:lnTo>
                  <a:lnTo>
                    <a:pt x="3505129" y="1521706"/>
                  </a:lnTo>
                  <a:lnTo>
                    <a:pt x="3510870" y="1568771"/>
                  </a:lnTo>
                  <a:lnTo>
                    <a:pt x="3515365" y="1616209"/>
                  </a:lnTo>
                  <a:lnTo>
                    <a:pt x="3518596" y="1664005"/>
                  </a:lnTo>
                  <a:lnTo>
                    <a:pt x="3520547" y="1712141"/>
                  </a:lnTo>
                  <a:lnTo>
                    <a:pt x="3521202" y="1760600"/>
                  </a:lnTo>
                  <a:lnTo>
                    <a:pt x="3520547" y="1809066"/>
                  </a:lnTo>
                  <a:lnTo>
                    <a:pt x="3518596" y="1857208"/>
                  </a:lnTo>
                  <a:lnTo>
                    <a:pt x="3515365" y="1905009"/>
                  </a:lnTo>
                  <a:lnTo>
                    <a:pt x="3510870" y="1952453"/>
                  </a:lnTo>
                  <a:lnTo>
                    <a:pt x="3505129" y="1999523"/>
                  </a:lnTo>
                  <a:lnTo>
                    <a:pt x="3498157" y="2046202"/>
                  </a:lnTo>
                  <a:lnTo>
                    <a:pt x="3489973" y="2092473"/>
                  </a:lnTo>
                  <a:lnTo>
                    <a:pt x="3480592" y="2138320"/>
                  </a:lnTo>
                  <a:lnTo>
                    <a:pt x="3470031" y="2183726"/>
                  </a:lnTo>
                  <a:lnTo>
                    <a:pt x="3458308" y="2228673"/>
                  </a:lnTo>
                  <a:lnTo>
                    <a:pt x="3445439" y="2273146"/>
                  </a:lnTo>
                  <a:lnTo>
                    <a:pt x="3431441" y="2317128"/>
                  </a:lnTo>
                  <a:lnTo>
                    <a:pt x="3416330" y="2360600"/>
                  </a:lnTo>
                  <a:lnTo>
                    <a:pt x="3400124" y="2403548"/>
                  </a:lnTo>
                  <a:lnTo>
                    <a:pt x="3382839" y="2445954"/>
                  </a:lnTo>
                  <a:lnTo>
                    <a:pt x="3364492" y="2487801"/>
                  </a:lnTo>
                  <a:lnTo>
                    <a:pt x="3345099" y="2529073"/>
                  </a:lnTo>
                  <a:lnTo>
                    <a:pt x="3324679" y="2569752"/>
                  </a:lnTo>
                  <a:lnTo>
                    <a:pt x="3303246" y="2609823"/>
                  </a:lnTo>
                  <a:lnTo>
                    <a:pt x="3280819" y="2649267"/>
                  </a:lnTo>
                  <a:lnTo>
                    <a:pt x="3257413" y="2688070"/>
                  </a:lnTo>
                  <a:lnTo>
                    <a:pt x="3233046" y="2726212"/>
                  </a:lnTo>
                  <a:lnTo>
                    <a:pt x="3207735" y="2763679"/>
                  </a:lnTo>
                  <a:lnTo>
                    <a:pt x="3181496" y="2800453"/>
                  </a:lnTo>
                  <a:lnTo>
                    <a:pt x="3154346" y="2836516"/>
                  </a:lnTo>
                  <a:lnTo>
                    <a:pt x="3126301" y="2871854"/>
                  </a:lnTo>
                  <a:lnTo>
                    <a:pt x="3097380" y="2906448"/>
                  </a:lnTo>
                  <a:lnTo>
                    <a:pt x="3067597" y="2940282"/>
                  </a:lnTo>
                  <a:lnTo>
                    <a:pt x="3036971" y="2973340"/>
                  </a:lnTo>
                  <a:lnTo>
                    <a:pt x="3005518" y="3005604"/>
                  </a:lnTo>
                  <a:lnTo>
                    <a:pt x="2973255" y="3037057"/>
                  </a:lnTo>
                  <a:lnTo>
                    <a:pt x="2940198" y="3067684"/>
                  </a:lnTo>
                  <a:lnTo>
                    <a:pt x="2906364" y="3097466"/>
                  </a:lnTo>
                  <a:lnTo>
                    <a:pt x="2871770" y="3126388"/>
                  </a:lnTo>
                  <a:lnTo>
                    <a:pt x="2836434" y="3154432"/>
                  </a:lnTo>
                  <a:lnTo>
                    <a:pt x="2800371" y="3181582"/>
                  </a:lnTo>
                  <a:lnTo>
                    <a:pt x="2763598" y="3207821"/>
                  </a:lnTo>
                  <a:lnTo>
                    <a:pt x="2726133" y="3233132"/>
                  </a:lnTo>
                  <a:lnTo>
                    <a:pt x="2687992" y="3257498"/>
                  </a:lnTo>
                  <a:lnTo>
                    <a:pt x="2649191" y="3280903"/>
                  </a:lnTo>
                  <a:lnTo>
                    <a:pt x="2609748" y="3303330"/>
                  </a:lnTo>
                  <a:lnTo>
                    <a:pt x="2569680" y="3324762"/>
                  </a:lnTo>
                  <a:lnTo>
                    <a:pt x="2529003" y="3345183"/>
                  </a:lnTo>
                  <a:lnTo>
                    <a:pt x="2487733" y="3364575"/>
                  </a:lnTo>
                  <a:lnTo>
                    <a:pt x="2445889" y="3382921"/>
                  </a:lnTo>
                  <a:lnTo>
                    <a:pt x="2403485" y="3400206"/>
                  </a:lnTo>
                  <a:lnTo>
                    <a:pt x="2360541" y="3416411"/>
                  </a:lnTo>
                  <a:lnTo>
                    <a:pt x="2317071" y="3431521"/>
                  </a:lnTo>
                  <a:lnTo>
                    <a:pt x="2273093" y="3445519"/>
                  </a:lnTo>
                  <a:lnTo>
                    <a:pt x="2228624" y="3458388"/>
                  </a:lnTo>
                  <a:lnTo>
                    <a:pt x="2183680" y="3470110"/>
                  </a:lnTo>
                  <a:lnTo>
                    <a:pt x="2138278" y="3480670"/>
                  </a:lnTo>
                  <a:lnTo>
                    <a:pt x="2092436" y="3490050"/>
                  </a:lnTo>
                  <a:lnTo>
                    <a:pt x="2046169" y="3498235"/>
                  </a:lnTo>
                  <a:lnTo>
                    <a:pt x="1999495" y="3505206"/>
                  </a:lnTo>
                  <a:lnTo>
                    <a:pt x="1952430" y="3510947"/>
                  </a:lnTo>
                  <a:lnTo>
                    <a:pt x="1904992" y="3515441"/>
                  </a:lnTo>
                  <a:lnTo>
                    <a:pt x="1857196" y="3518673"/>
                  </a:lnTo>
                  <a:lnTo>
                    <a:pt x="1809060" y="3520624"/>
                  </a:lnTo>
                  <a:lnTo>
                    <a:pt x="1760601" y="3521278"/>
                  </a:lnTo>
                  <a:lnTo>
                    <a:pt x="1712141" y="3520624"/>
                  </a:lnTo>
                  <a:lnTo>
                    <a:pt x="1664005" y="3518673"/>
                  </a:lnTo>
                  <a:lnTo>
                    <a:pt x="1616209" y="3515441"/>
                  </a:lnTo>
                  <a:lnTo>
                    <a:pt x="1568771" y="3510947"/>
                  </a:lnTo>
                  <a:lnTo>
                    <a:pt x="1521706" y="3505206"/>
                  </a:lnTo>
                  <a:lnTo>
                    <a:pt x="1475032" y="3498235"/>
                  </a:lnTo>
                  <a:lnTo>
                    <a:pt x="1428765" y="3490050"/>
                  </a:lnTo>
                  <a:lnTo>
                    <a:pt x="1382923" y="3480670"/>
                  </a:lnTo>
                  <a:lnTo>
                    <a:pt x="1337521" y="3470110"/>
                  </a:lnTo>
                  <a:lnTo>
                    <a:pt x="1292577" y="3458388"/>
                  </a:lnTo>
                  <a:lnTo>
                    <a:pt x="1248108" y="3445519"/>
                  </a:lnTo>
                  <a:lnTo>
                    <a:pt x="1204130" y="3431521"/>
                  </a:lnTo>
                  <a:lnTo>
                    <a:pt x="1160660" y="3416411"/>
                  </a:lnTo>
                  <a:lnTo>
                    <a:pt x="1117716" y="3400206"/>
                  </a:lnTo>
                  <a:lnTo>
                    <a:pt x="1075312" y="3382921"/>
                  </a:lnTo>
                  <a:lnTo>
                    <a:pt x="1033468" y="3364575"/>
                  </a:lnTo>
                  <a:lnTo>
                    <a:pt x="992198" y="3345183"/>
                  </a:lnTo>
                  <a:lnTo>
                    <a:pt x="951521" y="3324762"/>
                  </a:lnTo>
                  <a:lnTo>
                    <a:pt x="911453" y="3303330"/>
                  </a:lnTo>
                  <a:lnTo>
                    <a:pt x="872010" y="3280903"/>
                  </a:lnTo>
                  <a:lnTo>
                    <a:pt x="833209" y="3257498"/>
                  </a:lnTo>
                  <a:lnTo>
                    <a:pt x="795068" y="3233132"/>
                  </a:lnTo>
                  <a:lnTo>
                    <a:pt x="757603" y="3207821"/>
                  </a:lnTo>
                  <a:lnTo>
                    <a:pt x="720830" y="3181582"/>
                  </a:lnTo>
                  <a:lnTo>
                    <a:pt x="684767" y="3154432"/>
                  </a:lnTo>
                  <a:lnTo>
                    <a:pt x="649431" y="3126388"/>
                  </a:lnTo>
                  <a:lnTo>
                    <a:pt x="614837" y="3097466"/>
                  </a:lnTo>
                  <a:lnTo>
                    <a:pt x="581003" y="3067684"/>
                  </a:lnTo>
                  <a:lnTo>
                    <a:pt x="547946" y="3037057"/>
                  </a:lnTo>
                  <a:lnTo>
                    <a:pt x="515683" y="3005604"/>
                  </a:lnTo>
                  <a:lnTo>
                    <a:pt x="484230" y="2973340"/>
                  </a:lnTo>
                  <a:lnTo>
                    <a:pt x="453604" y="2940282"/>
                  </a:lnTo>
                  <a:lnTo>
                    <a:pt x="423821" y="2906448"/>
                  </a:lnTo>
                  <a:lnTo>
                    <a:pt x="394900" y="2871854"/>
                  </a:lnTo>
                  <a:lnTo>
                    <a:pt x="366855" y="2836516"/>
                  </a:lnTo>
                  <a:lnTo>
                    <a:pt x="339705" y="2800453"/>
                  </a:lnTo>
                  <a:lnTo>
                    <a:pt x="313466" y="2763679"/>
                  </a:lnTo>
                  <a:lnTo>
                    <a:pt x="288155" y="2726212"/>
                  </a:lnTo>
                  <a:lnTo>
                    <a:pt x="263788" y="2688070"/>
                  </a:lnTo>
                  <a:lnTo>
                    <a:pt x="240382" y="2649267"/>
                  </a:lnTo>
                  <a:lnTo>
                    <a:pt x="217955" y="2609823"/>
                  </a:lnTo>
                  <a:lnTo>
                    <a:pt x="196522" y="2569752"/>
                  </a:lnTo>
                  <a:lnTo>
                    <a:pt x="176102" y="2529073"/>
                  </a:lnTo>
                  <a:lnTo>
                    <a:pt x="156709" y="2487801"/>
                  </a:lnTo>
                  <a:lnTo>
                    <a:pt x="138362" y="2445954"/>
                  </a:lnTo>
                  <a:lnTo>
                    <a:pt x="121077" y="2403548"/>
                  </a:lnTo>
                  <a:lnTo>
                    <a:pt x="104871" y="2360600"/>
                  </a:lnTo>
                  <a:lnTo>
                    <a:pt x="89760" y="2317128"/>
                  </a:lnTo>
                  <a:lnTo>
                    <a:pt x="75762" y="2273146"/>
                  </a:lnTo>
                  <a:lnTo>
                    <a:pt x="62893" y="2228673"/>
                  </a:lnTo>
                  <a:lnTo>
                    <a:pt x="51170" y="2183726"/>
                  </a:lnTo>
                  <a:lnTo>
                    <a:pt x="40609" y="2138320"/>
                  </a:lnTo>
                  <a:lnTo>
                    <a:pt x="31228" y="2092473"/>
                  </a:lnTo>
                  <a:lnTo>
                    <a:pt x="23044" y="2046202"/>
                  </a:lnTo>
                  <a:lnTo>
                    <a:pt x="16072" y="1999523"/>
                  </a:lnTo>
                  <a:lnTo>
                    <a:pt x="10331" y="1952453"/>
                  </a:lnTo>
                  <a:lnTo>
                    <a:pt x="5836" y="1905009"/>
                  </a:lnTo>
                  <a:lnTo>
                    <a:pt x="2605" y="1857208"/>
                  </a:lnTo>
                  <a:lnTo>
                    <a:pt x="654" y="1809066"/>
                  </a:lnTo>
                  <a:lnTo>
                    <a:pt x="0" y="1760600"/>
                  </a:lnTo>
                  <a:close/>
                </a:path>
              </a:pathLst>
            </a:custGeom>
            <a:ln w="19050">
              <a:solidFill>
                <a:srgbClr val="C3E4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75563" y="311022"/>
            <a:ext cx="299148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0"/>
              <a:t>Responsible</a:t>
            </a:r>
            <a:r>
              <a:rPr dirty="0" spc="-160"/>
              <a:t> </a:t>
            </a:r>
            <a:r>
              <a:rPr dirty="0" spc="-30"/>
              <a:t>AI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3813809" y="1708149"/>
            <a:ext cx="166941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0078D3"/>
                </a:solidFill>
                <a:latin typeface="Segoe UI Semibold"/>
                <a:cs typeface="Segoe UI Semibold"/>
              </a:rPr>
              <a:t>Privacy</a:t>
            </a:r>
            <a:r>
              <a:rPr dirty="0" sz="1600" spc="-30">
                <a:solidFill>
                  <a:srgbClr val="0078D3"/>
                </a:solidFill>
                <a:latin typeface="Segoe UI Semibold"/>
                <a:cs typeface="Segoe UI Semibold"/>
              </a:rPr>
              <a:t> </a:t>
            </a:r>
            <a:r>
              <a:rPr dirty="0" sz="1600" spc="-5">
                <a:solidFill>
                  <a:srgbClr val="0078D3"/>
                </a:solidFill>
                <a:latin typeface="Segoe UI Semibold"/>
                <a:cs typeface="Segoe UI Semibold"/>
              </a:rPr>
              <a:t>&amp;</a:t>
            </a:r>
            <a:r>
              <a:rPr dirty="0" sz="1600" spc="-10">
                <a:solidFill>
                  <a:srgbClr val="0078D3"/>
                </a:solidFill>
                <a:latin typeface="Segoe UI Semibold"/>
                <a:cs typeface="Segoe UI Semibold"/>
              </a:rPr>
              <a:t> Security</a:t>
            </a:r>
            <a:endParaRPr sz="1600">
              <a:latin typeface="Segoe UI Semibold"/>
              <a:cs typeface="Segoe UI 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068954" y="2036445"/>
            <a:ext cx="3178810" cy="2834640"/>
            <a:chOff x="3068954" y="2036445"/>
            <a:chExt cx="3178810" cy="2834640"/>
          </a:xfrm>
        </p:grpSpPr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81143" y="2036445"/>
              <a:ext cx="135889" cy="13576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11494" y="2923540"/>
              <a:ext cx="135762" cy="1357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86728" y="4734814"/>
              <a:ext cx="135762" cy="1357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81527" y="4734814"/>
              <a:ext cx="135763" cy="1357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68954" y="2898394"/>
              <a:ext cx="135762" cy="13576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6457315" y="2785059"/>
            <a:ext cx="12223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78D3"/>
                </a:solidFill>
                <a:latin typeface="Segoe UI Semibold"/>
                <a:cs typeface="Segoe UI Semibold"/>
              </a:rPr>
              <a:t>Inclusiveness</a:t>
            </a:r>
            <a:endParaRPr sz="1600">
              <a:latin typeface="Segoe UI Semibold"/>
              <a:cs typeface="Segoe UI Semibold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418326" y="4622419"/>
            <a:ext cx="13474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0078D3"/>
                </a:solidFill>
                <a:latin typeface="Segoe UI Semibold"/>
                <a:cs typeface="Segoe UI Semibold"/>
              </a:rPr>
              <a:t>Accountability</a:t>
            </a:r>
            <a:endParaRPr sz="1600">
              <a:latin typeface="Segoe UI Semibold"/>
              <a:cs typeface="Segoe UI Semibold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96464" y="4636389"/>
            <a:ext cx="7562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>
                <a:solidFill>
                  <a:srgbClr val="0078D3"/>
                </a:solidFill>
                <a:latin typeface="Segoe UI Semibold"/>
                <a:cs typeface="Segoe UI Semibold"/>
              </a:rPr>
              <a:t>Fairness</a:t>
            </a:r>
            <a:endParaRPr sz="1600">
              <a:latin typeface="Segoe UI Semibold"/>
              <a:cs typeface="Segoe UI 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54683" y="2799714"/>
            <a:ext cx="17494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0078D3"/>
                </a:solidFill>
                <a:latin typeface="Segoe UI Semibold"/>
                <a:cs typeface="Segoe UI Semibold"/>
              </a:rPr>
              <a:t>Reliability</a:t>
            </a:r>
            <a:r>
              <a:rPr dirty="0" sz="1600" spc="-45">
                <a:solidFill>
                  <a:srgbClr val="0078D3"/>
                </a:solidFill>
                <a:latin typeface="Segoe UI Semibold"/>
                <a:cs typeface="Segoe UI Semibold"/>
              </a:rPr>
              <a:t> </a:t>
            </a:r>
            <a:r>
              <a:rPr dirty="0" sz="1600" spc="-5">
                <a:solidFill>
                  <a:srgbClr val="0078D3"/>
                </a:solidFill>
                <a:latin typeface="Segoe UI Semibold"/>
                <a:cs typeface="Segoe UI Semibold"/>
              </a:rPr>
              <a:t>&amp;</a:t>
            </a:r>
            <a:r>
              <a:rPr dirty="0" sz="1600" spc="-10">
                <a:solidFill>
                  <a:srgbClr val="0078D3"/>
                </a:solidFill>
                <a:latin typeface="Segoe UI Semibold"/>
                <a:cs typeface="Segoe UI Semibold"/>
              </a:rPr>
              <a:t> Safety</a:t>
            </a:r>
            <a:endParaRPr sz="1600">
              <a:latin typeface="Segoe UI Semibold"/>
              <a:cs typeface="Segoe UI Semibold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034790" y="5723026"/>
            <a:ext cx="12306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solidFill>
                  <a:srgbClr val="0078D3"/>
                </a:solidFill>
                <a:latin typeface="Segoe UI Semibold"/>
                <a:cs typeface="Segoe UI Semibold"/>
              </a:rPr>
              <a:t>Transparency</a:t>
            </a:r>
            <a:endParaRPr sz="1600">
              <a:latin typeface="Segoe UI Semibold"/>
              <a:cs typeface="Segoe UI Semibold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581144" y="5572886"/>
            <a:ext cx="135889" cy="135712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871340" y="3476625"/>
            <a:ext cx="155448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254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7E7E7E"/>
                </a:solidFill>
                <a:latin typeface="Segoe UI Semibold"/>
                <a:cs typeface="Segoe UI Semibold"/>
              </a:rPr>
              <a:t>Microsoft’s </a:t>
            </a:r>
            <a:r>
              <a:rPr dirty="0" sz="1800" spc="-10">
                <a:solidFill>
                  <a:srgbClr val="7E7E7E"/>
                </a:solidFill>
                <a:latin typeface="Segoe UI Semibold"/>
                <a:cs typeface="Segoe UI Semibold"/>
              </a:rPr>
              <a:t> Responsible </a:t>
            </a:r>
            <a:r>
              <a:rPr dirty="0" sz="1800" spc="-5">
                <a:solidFill>
                  <a:srgbClr val="7E7E7E"/>
                </a:solidFill>
                <a:latin typeface="Segoe UI Semibold"/>
                <a:cs typeface="Segoe UI Semibold"/>
              </a:rPr>
              <a:t>AI </a:t>
            </a:r>
            <a:r>
              <a:rPr dirty="0" sz="1800" spc="-480">
                <a:solidFill>
                  <a:srgbClr val="7E7E7E"/>
                </a:solidFill>
                <a:latin typeface="Segoe UI Semibold"/>
                <a:cs typeface="Segoe UI Semibold"/>
              </a:rPr>
              <a:t> </a:t>
            </a:r>
            <a:r>
              <a:rPr dirty="0" sz="1800" spc="-5">
                <a:solidFill>
                  <a:srgbClr val="7E7E7E"/>
                </a:solidFill>
                <a:latin typeface="Segoe UI Semibold"/>
                <a:cs typeface="Segoe UI Semibold"/>
              </a:rPr>
              <a:t>Principles</a:t>
            </a:r>
            <a:endParaRPr sz="1800">
              <a:latin typeface="Segoe UI Semibold"/>
              <a:cs typeface="Segoe UI Semi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dirty="0" spc="-30"/>
              <a:t>AI</a:t>
            </a:r>
            <a:r>
              <a:rPr dirty="0" spc="-120"/>
              <a:t> </a:t>
            </a:r>
            <a:r>
              <a:rPr dirty="0" spc="-80"/>
              <a:t>Trainings</a:t>
            </a:r>
            <a:r>
              <a:rPr dirty="0" spc="-125"/>
              <a:t> </a:t>
            </a:r>
            <a:r>
              <a:rPr dirty="0" spc="-35"/>
              <a:t>and</a:t>
            </a:r>
            <a:r>
              <a:rPr dirty="0" spc="-114"/>
              <a:t> </a:t>
            </a:r>
            <a:r>
              <a:rPr dirty="0" spc="-65"/>
              <a:t>Resources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81329" y="1560723"/>
          <a:ext cx="11031855" cy="4805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905"/>
                <a:gridCol w="2160905"/>
                <a:gridCol w="2160905"/>
                <a:gridCol w="2160904"/>
                <a:gridCol w="2380614"/>
              </a:tblGrid>
              <a:tr h="647171">
                <a:tc>
                  <a:txBody>
                    <a:bodyPr/>
                    <a:lstStyle/>
                    <a:p>
                      <a:pPr algn="r" marR="5029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600" spc="-5">
                          <a:latin typeface="Segoe UI Semibold"/>
                          <a:cs typeface="Segoe UI Semibold"/>
                        </a:rPr>
                        <a:t>or</a:t>
                      </a:r>
                      <a:r>
                        <a:rPr dirty="0" sz="1600" spc="-50">
                          <a:latin typeface="Segoe UI Semibold"/>
                          <a:cs typeface="Segoe UI Semibold"/>
                        </a:rPr>
                        <a:t> </a:t>
                      </a: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students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</a:txBody>
                  <a:tcPr marL="0" marR="0" marB="0" marT="137795"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72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600" spc="-5">
                          <a:latin typeface="Segoe UI Semibold"/>
                          <a:cs typeface="Segoe UI Semibold"/>
                        </a:rPr>
                        <a:t>or</a:t>
                      </a:r>
                      <a:r>
                        <a:rPr dirty="0" sz="1600" spc="-60">
                          <a:latin typeface="Segoe UI Semibold"/>
                          <a:cs typeface="Segoe UI Semibold"/>
                        </a:rPr>
                        <a:t> </a:t>
                      </a:r>
                      <a:r>
                        <a:rPr dirty="0" sz="1600" spc="-5">
                          <a:latin typeface="Segoe UI Semibold"/>
                          <a:cs typeface="Segoe UI Semibold"/>
                        </a:rPr>
                        <a:t>educators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</a:txBody>
                  <a:tcPr marL="0" marR="0" marB="0" marT="137795"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Adoption</a:t>
                      </a:r>
                      <a:r>
                        <a:rPr dirty="0" sz="1600" spc="-20">
                          <a:latin typeface="Segoe UI Semibold"/>
                          <a:cs typeface="Segoe UI Semibold"/>
                        </a:rPr>
                        <a:t> </a:t>
                      </a: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materials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</a:txBody>
                  <a:tcPr marL="0" marR="0" marB="0" marT="137795"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4984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Microsoft</a:t>
                      </a:r>
                      <a:r>
                        <a:rPr dirty="0" sz="1600" spc="-45">
                          <a:latin typeface="Segoe UI Semibold"/>
                          <a:cs typeface="Segoe UI Semibold"/>
                        </a:rPr>
                        <a:t> </a:t>
                      </a: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A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  <a:p>
                      <a:pPr marL="450850">
                        <a:lnSpc>
                          <a:spcPct val="100000"/>
                        </a:lnSpc>
                      </a:pPr>
                      <a:r>
                        <a:rPr dirty="0" sz="1600" spc="-5">
                          <a:latin typeface="Segoe UI Semibold"/>
                          <a:cs typeface="Segoe UI Semibold"/>
                        </a:rPr>
                        <a:t>fundamentals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</a:txBody>
                  <a:tcPr marL="0" marR="0" marB="0" marT="15875"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35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dirty="0" sz="1600" spc="-5">
                          <a:latin typeface="Segoe UI Semibold"/>
                          <a:cs typeface="Segoe UI Semibold"/>
                        </a:rPr>
                        <a:t>earn</a:t>
                      </a:r>
                      <a:r>
                        <a:rPr dirty="0" sz="1600" spc="-30">
                          <a:latin typeface="Segoe UI Semibold"/>
                          <a:cs typeface="Segoe UI Semibold"/>
                        </a:rPr>
                        <a:t> </a:t>
                      </a:r>
                      <a:r>
                        <a:rPr dirty="0" sz="1600" spc="-10">
                          <a:latin typeface="Segoe UI Semibold"/>
                          <a:cs typeface="Segoe UI Semibold"/>
                        </a:rPr>
                        <a:t>more</a:t>
                      </a:r>
                      <a:endParaRPr sz="1600">
                        <a:latin typeface="Segoe UI Semibold"/>
                        <a:cs typeface="Segoe UI Semibold"/>
                      </a:endParaRPr>
                    </a:p>
                  </a:txBody>
                  <a:tcPr marL="0" marR="0" marB="0" marT="137795"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</a:tr>
              <a:tr h="9170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algn="r" marR="480059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"/>
                        </a:rPr>
                        <a:t>AI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"/>
                        </a:rPr>
                        <a:t>Foundations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5080"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93040" marR="18605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Empower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educators</a:t>
                      </a:r>
                      <a:r>
                        <a:rPr dirty="0" sz="1400" spc="-5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to </a:t>
                      </a:r>
                      <a:r>
                        <a:rPr dirty="0" sz="1400" spc="-36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explore the potential </a:t>
                      </a:r>
                      <a:r>
                        <a:rPr dirty="0" sz="1400" spc="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of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artificial</a:t>
                      </a:r>
                      <a:r>
                        <a:rPr dirty="0" sz="1400" spc="-3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3"/>
                        </a:rPr>
                        <a:t>intelligence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3462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3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4"/>
                        </a:rPr>
                        <a:t>Microsoft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4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4"/>
                        </a:rPr>
                        <a:t>Copilot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562610" marR="480695" indent="-74930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Intr</a:t>
                      </a:r>
                      <a:r>
                        <a:rPr dirty="0" sz="1400" spc="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o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duction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to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generative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5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63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81000" marR="373380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Expanding</a:t>
                      </a:r>
                      <a:r>
                        <a:rPr dirty="0" sz="1400" spc="-9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Microsoft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Copilot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access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in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6"/>
                        </a:rPr>
                        <a:t>education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34620">
                    <a:lnL w="12700">
                      <a:solidFill>
                        <a:srgbClr val="737373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</a:tr>
              <a:tr h="800354">
                <a:tc>
                  <a:txBody>
                    <a:bodyPr/>
                    <a:lstStyle/>
                    <a:p>
                      <a:pPr marL="290195" marR="282575" indent="8826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Minecraft Hour of </a:t>
                      </a:r>
                      <a:r>
                        <a:rPr dirty="0" sz="1400" spc="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Code:</a:t>
                      </a:r>
                      <a:r>
                        <a:rPr dirty="0" sz="1400" spc="-5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Generation</a:t>
                      </a:r>
                      <a:r>
                        <a:rPr dirty="0" sz="1400" spc="-6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7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15265" marR="205104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Enhance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teaching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and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learning with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Microsoft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8"/>
                        </a:rPr>
                        <a:t>Copilot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7260" marR="253365" indent="-67691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Copilot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for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Microsoft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9"/>
                        </a:rPr>
                        <a:t>365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3045" marR="222885" indent="10350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Introduction to the </a:t>
                      </a:r>
                      <a:r>
                        <a:rPr dirty="0" sz="1400" spc="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Azure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OpenAI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0"/>
                        </a:rPr>
                        <a:t>Service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Microsoft’s</a:t>
                      </a:r>
                      <a:r>
                        <a:rPr dirty="0" sz="1400" spc="-3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approach</a:t>
                      </a:r>
                      <a:r>
                        <a:rPr dirty="0" sz="1400" spc="-4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to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ctr" marR="41275">
                        <a:lnSpc>
                          <a:spcPct val="100000"/>
                        </a:lnSpc>
                      </a:pPr>
                      <a:r>
                        <a:rPr dirty="0" sz="1400" spc="-1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1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</a:tr>
              <a:tr h="800226">
                <a:tc>
                  <a:txBody>
                    <a:bodyPr/>
                    <a:lstStyle/>
                    <a:p>
                      <a:pPr marL="514350" marR="507365" indent="16573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Intro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to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AI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2"/>
                        </a:rPr>
                        <a:t>with</a:t>
                      </a:r>
                      <a:r>
                        <a:rPr dirty="0" sz="1400" spc="-7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2"/>
                        </a:rPr>
                        <a:t>Minecraft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271780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3"/>
                        </a:rPr>
                        <a:t>AI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3"/>
                        </a:rPr>
                        <a:t>Classroom</a:t>
                      </a:r>
                      <a:r>
                        <a:rPr dirty="0" sz="1400" spc="-5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3"/>
                        </a:rPr>
                        <a:t>Toolkit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4520" marR="238760" indent="-35687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Explore</a:t>
                      </a:r>
                      <a:r>
                        <a:rPr dirty="0" sz="1400" spc="-4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generative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AI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with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4"/>
                        </a:rPr>
                        <a:t>Copilot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53085" marR="544830" indent="5461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5"/>
                        </a:rPr>
                        <a:t>Responsible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5"/>
                        </a:rPr>
                        <a:t>Generative</a:t>
                      </a:r>
                      <a:r>
                        <a:rPr dirty="0" sz="1400" spc="-9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5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5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50">
                        <a:latin typeface="Times New Roman"/>
                        <a:cs typeface="Times New Roman"/>
                      </a:endParaRPr>
                    </a:p>
                    <a:p>
                      <a:pPr marL="61277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6"/>
                        </a:rPr>
                        <a:t>Responsible</a:t>
                      </a:r>
                      <a:r>
                        <a:rPr dirty="0" sz="1400" spc="-5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6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6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737373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</a:tr>
              <a:tr h="8003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AI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for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Earth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–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Minecraft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7"/>
                        </a:rPr>
                        <a:t>lessons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Facilitate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the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Hour</a:t>
                      </a:r>
                      <a:r>
                        <a:rPr dirty="0" sz="1400" spc="-1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of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marL="290195">
                        <a:lnSpc>
                          <a:spcPct val="100000"/>
                        </a:lnSpc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Code: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Generation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8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9"/>
                        </a:rPr>
                        <a:t>Copilot</a:t>
                      </a:r>
                      <a:r>
                        <a:rPr dirty="0" sz="1400" spc="-5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9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9"/>
                        </a:rPr>
                        <a:t>Prompting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19"/>
                        </a:rPr>
                        <a:t>Toolkit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0"/>
                        </a:rPr>
                        <a:t>Azure</a:t>
                      </a:r>
                      <a:r>
                        <a:rPr dirty="0" sz="1400" spc="-4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0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0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0"/>
                        </a:rPr>
                        <a:t>Fundamentals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Microsoft</a:t>
                      </a:r>
                      <a:r>
                        <a:rPr dirty="0" sz="1400" spc="-4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help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&amp;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1"/>
                        </a:rPr>
                        <a:t>learning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83515">
                    <a:lnL w="12700">
                      <a:solidFill>
                        <a:srgbClr val="737373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12700">
                      <a:solidFill>
                        <a:srgbClr val="737373"/>
                      </a:solidFill>
                      <a:prstDash val="solid"/>
                    </a:lnB>
                  </a:tcPr>
                </a:tc>
              </a:tr>
              <a:tr h="836803">
                <a:tc>
                  <a:txBody>
                    <a:bodyPr/>
                    <a:lstStyle/>
                    <a:p>
                      <a:pPr marL="413384" marR="288925" indent="-120650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AI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for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Good</a:t>
                      </a:r>
                      <a:r>
                        <a:rPr dirty="0" sz="1400" spc="-2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Hour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of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Code</a:t>
                      </a:r>
                      <a:r>
                        <a:rPr dirty="0" sz="1400" spc="-2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-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2"/>
                        </a:rPr>
                        <a:t>Minecraft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201930"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431165" marR="4235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Prepare</a:t>
                      </a:r>
                      <a:r>
                        <a:rPr dirty="0" sz="1400" spc="-4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to</a:t>
                      </a:r>
                      <a:r>
                        <a:rPr dirty="0" sz="1400" spc="-3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teach </a:t>
                      </a:r>
                      <a:r>
                        <a:rPr dirty="0" sz="1400" spc="-36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Azure AI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3"/>
                        </a:rPr>
                        <a:t>Fundamentals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855" marR="353695" indent="17780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4"/>
                        </a:rPr>
                        <a:t>AI Builder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4"/>
                        </a:rPr>
                        <a:t>Prompt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4"/>
                        </a:rPr>
                        <a:t>engineering</a:t>
                      </a:r>
                      <a:r>
                        <a:rPr dirty="0" sz="1400" spc="-3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4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4"/>
                        </a:rPr>
                        <a:t>guide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20193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60350" marR="25336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5"/>
                        </a:rPr>
                        <a:t>Identifying principles </a:t>
                      </a:r>
                      <a:r>
                        <a:rPr dirty="0" sz="1400" spc="-370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5"/>
                        </a:rPr>
                        <a:t>and practices for </a:t>
                      </a:r>
                      <a:r>
                        <a:rPr dirty="0" sz="1400" spc="5">
                          <a:solidFill>
                            <a:srgbClr val="0078D3"/>
                          </a:solidFill>
                          <a:latin typeface="Segoe UI"/>
                          <a:cs typeface="Segoe UI"/>
                        </a:rPr>
                        <a:t> </a:t>
                      </a:r>
                      <a:r>
                        <a:rPr dirty="0" sz="1400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5"/>
                        </a:rPr>
                        <a:t>responsible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5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5"/>
                        </a:rPr>
                        <a:t>AI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95250">
                    <a:lnL w="12700">
                      <a:solidFill>
                        <a:srgbClr val="737373"/>
                      </a:solidFill>
                      <a:prstDash val="solid"/>
                    </a:lnL>
                    <a:lnR w="12700">
                      <a:solidFill>
                        <a:srgbClr val="737373"/>
                      </a:solidFill>
                      <a:prstDash val="solid"/>
                    </a:lnR>
                    <a:lnT w="6350">
                      <a:solidFill>
                        <a:srgbClr val="D9D9D9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86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6"/>
                        </a:rPr>
                        <a:t>TeachAI</a:t>
                      </a:r>
                      <a:r>
                        <a:rPr dirty="0" sz="1400" spc="-1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6"/>
                        </a:rPr>
                        <a:t> </a:t>
                      </a:r>
                      <a:r>
                        <a:rPr dirty="0" sz="1400" spc="-5">
                          <a:solidFill>
                            <a:srgbClr val="0078D3"/>
                          </a:solidFill>
                          <a:latin typeface="Segoe UI"/>
                          <a:cs typeface="Segoe UI"/>
                          <a:hlinkClick r:id="rId26"/>
                        </a:rPr>
                        <a:t>Toolkit</a:t>
                      </a:r>
                      <a:endParaRPr sz="1400">
                        <a:latin typeface="Segoe UI"/>
                        <a:cs typeface="Segoe UI"/>
                      </a:endParaRPr>
                    </a:p>
                  </a:txBody>
                  <a:tcPr marL="0" marR="0" marB="0" marT="1905">
                    <a:lnL w="12700">
                      <a:solidFill>
                        <a:srgbClr val="737373"/>
                      </a:solidFill>
                      <a:prstDash val="solid"/>
                    </a:lnL>
                    <a:lnR w="6350">
                      <a:solidFill>
                        <a:srgbClr val="D9D9D9"/>
                      </a:solidFill>
                      <a:prstDash val="solid"/>
                    </a:lnR>
                    <a:lnT w="12700">
                      <a:solidFill>
                        <a:srgbClr val="737373"/>
                      </a:solidFill>
                      <a:prstDash val="solid"/>
                    </a:lnT>
                    <a:lnB w="6350">
                      <a:solidFill>
                        <a:srgbClr val="D9D9D9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871651" y="1627123"/>
            <a:ext cx="10480675" cy="4624070"/>
            <a:chOff x="871651" y="1627123"/>
            <a:chExt cx="10480675" cy="4624070"/>
          </a:xfrm>
        </p:grpSpPr>
        <p:pic>
          <p:nvPicPr>
            <p:cNvPr id="5" name="object 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08646" y="1751329"/>
              <a:ext cx="1116139" cy="152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11830" y="1751329"/>
              <a:ext cx="1233550" cy="152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05780" y="1751329"/>
              <a:ext cx="1752219" cy="1965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596632" y="1627123"/>
              <a:ext cx="1095628" cy="1546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519924" y="1870963"/>
              <a:ext cx="1249299" cy="1546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911207" y="1759457"/>
              <a:ext cx="1020572" cy="14427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71651" y="2535300"/>
              <a:ext cx="10480675" cy="3715385"/>
            </a:xfrm>
            <a:custGeom>
              <a:avLst/>
              <a:gdLst/>
              <a:ahLst/>
              <a:cxnLst/>
              <a:rect l="l" t="t" r="r" b="b"/>
              <a:pathLst>
                <a:path w="10480675" h="3715385">
                  <a:moveTo>
                    <a:pt x="1190320" y="1765681"/>
                  </a:moveTo>
                  <a:lnTo>
                    <a:pt x="390169" y="1765681"/>
                  </a:lnTo>
                  <a:lnTo>
                    <a:pt x="390169" y="1776349"/>
                  </a:lnTo>
                  <a:lnTo>
                    <a:pt x="1190320" y="1776349"/>
                  </a:lnTo>
                  <a:lnTo>
                    <a:pt x="1190320" y="1765681"/>
                  </a:lnTo>
                  <a:close/>
                </a:path>
                <a:path w="10480675" h="3715385">
                  <a:moveTo>
                    <a:pt x="1303096" y="2566035"/>
                  </a:moveTo>
                  <a:lnTo>
                    <a:pt x="277393" y="2566035"/>
                  </a:lnTo>
                  <a:lnTo>
                    <a:pt x="277393" y="2576703"/>
                  </a:lnTo>
                  <a:lnTo>
                    <a:pt x="1303096" y="2576703"/>
                  </a:lnTo>
                  <a:lnTo>
                    <a:pt x="1303096" y="2566035"/>
                  </a:lnTo>
                  <a:close/>
                </a:path>
                <a:path w="10480675" h="3715385">
                  <a:moveTo>
                    <a:pt x="1354912" y="1979041"/>
                  </a:moveTo>
                  <a:lnTo>
                    <a:pt x="224053" y="1979041"/>
                  </a:lnTo>
                  <a:lnTo>
                    <a:pt x="224053" y="1989709"/>
                  </a:lnTo>
                  <a:lnTo>
                    <a:pt x="1354912" y="1989709"/>
                  </a:lnTo>
                  <a:lnTo>
                    <a:pt x="1354912" y="1979041"/>
                  </a:lnTo>
                  <a:close/>
                </a:path>
                <a:path w="10480675" h="3715385">
                  <a:moveTo>
                    <a:pt x="1383868" y="213360"/>
                  </a:moveTo>
                  <a:lnTo>
                    <a:pt x="196621" y="213360"/>
                  </a:lnTo>
                  <a:lnTo>
                    <a:pt x="196621" y="224028"/>
                  </a:lnTo>
                  <a:lnTo>
                    <a:pt x="1383868" y="224028"/>
                  </a:lnTo>
                  <a:lnTo>
                    <a:pt x="1383868" y="213360"/>
                  </a:lnTo>
                  <a:close/>
                </a:path>
                <a:path w="10480675" h="3715385">
                  <a:moveTo>
                    <a:pt x="1455369" y="3597935"/>
                  </a:moveTo>
                  <a:lnTo>
                    <a:pt x="123444" y="3597935"/>
                  </a:lnTo>
                  <a:lnTo>
                    <a:pt x="123444" y="3608603"/>
                  </a:lnTo>
                  <a:lnTo>
                    <a:pt x="1455369" y="3608603"/>
                  </a:lnTo>
                  <a:lnTo>
                    <a:pt x="1455369" y="3597935"/>
                  </a:lnTo>
                  <a:close/>
                </a:path>
                <a:path w="10480675" h="3715385">
                  <a:moveTo>
                    <a:pt x="1473784" y="2779395"/>
                  </a:moveTo>
                  <a:lnTo>
                    <a:pt x="106705" y="2779395"/>
                  </a:lnTo>
                  <a:lnTo>
                    <a:pt x="106705" y="2790063"/>
                  </a:lnTo>
                  <a:lnTo>
                    <a:pt x="1473784" y="2790063"/>
                  </a:lnTo>
                  <a:lnTo>
                    <a:pt x="1473784" y="2779395"/>
                  </a:lnTo>
                  <a:close/>
                </a:path>
                <a:path w="10480675" h="3715385">
                  <a:moveTo>
                    <a:pt x="1490421" y="965454"/>
                  </a:moveTo>
                  <a:lnTo>
                    <a:pt x="88392" y="965454"/>
                  </a:lnTo>
                  <a:lnTo>
                    <a:pt x="88392" y="976122"/>
                  </a:lnTo>
                  <a:lnTo>
                    <a:pt x="1490421" y="976122"/>
                  </a:lnTo>
                  <a:lnTo>
                    <a:pt x="1490421" y="965454"/>
                  </a:lnTo>
                  <a:close/>
                </a:path>
                <a:path w="10480675" h="3715385">
                  <a:moveTo>
                    <a:pt x="1575765" y="3384575"/>
                  </a:moveTo>
                  <a:lnTo>
                    <a:pt x="3048" y="3384575"/>
                  </a:lnTo>
                  <a:lnTo>
                    <a:pt x="3048" y="3395243"/>
                  </a:lnTo>
                  <a:lnTo>
                    <a:pt x="1575765" y="3395243"/>
                  </a:lnTo>
                  <a:lnTo>
                    <a:pt x="1575765" y="3384575"/>
                  </a:lnTo>
                  <a:close/>
                </a:path>
                <a:path w="10480675" h="3715385">
                  <a:moveTo>
                    <a:pt x="1580337" y="1178814"/>
                  </a:moveTo>
                  <a:lnTo>
                    <a:pt x="0" y="1178814"/>
                  </a:lnTo>
                  <a:lnTo>
                    <a:pt x="0" y="1189482"/>
                  </a:lnTo>
                  <a:lnTo>
                    <a:pt x="1580337" y="1189482"/>
                  </a:lnTo>
                  <a:lnTo>
                    <a:pt x="1580337" y="1178814"/>
                  </a:lnTo>
                  <a:close/>
                </a:path>
                <a:path w="10480675" h="3715385">
                  <a:moveTo>
                    <a:pt x="3281375" y="3491255"/>
                  </a:moveTo>
                  <a:lnTo>
                    <a:pt x="2619959" y="3491255"/>
                  </a:lnTo>
                  <a:lnTo>
                    <a:pt x="2619959" y="3501923"/>
                  </a:lnTo>
                  <a:lnTo>
                    <a:pt x="3281375" y="3501923"/>
                  </a:lnTo>
                  <a:lnTo>
                    <a:pt x="3281375" y="3491255"/>
                  </a:lnTo>
                  <a:close/>
                </a:path>
                <a:path w="10480675" h="3715385">
                  <a:moveTo>
                    <a:pt x="3461207" y="1072134"/>
                  </a:moveTo>
                  <a:lnTo>
                    <a:pt x="2441651" y="1072134"/>
                  </a:lnTo>
                  <a:lnTo>
                    <a:pt x="2441651" y="1082802"/>
                  </a:lnTo>
                  <a:lnTo>
                    <a:pt x="3461207" y="1082802"/>
                  </a:lnTo>
                  <a:lnTo>
                    <a:pt x="3461207" y="1072134"/>
                  </a:lnTo>
                  <a:close/>
                </a:path>
                <a:path w="10480675" h="3715385">
                  <a:moveTo>
                    <a:pt x="3502355" y="3704615"/>
                  </a:moveTo>
                  <a:lnTo>
                    <a:pt x="2398966" y="3704615"/>
                  </a:lnTo>
                  <a:lnTo>
                    <a:pt x="2398966" y="3715283"/>
                  </a:lnTo>
                  <a:lnTo>
                    <a:pt x="3502355" y="3715283"/>
                  </a:lnTo>
                  <a:lnTo>
                    <a:pt x="3502355" y="3704615"/>
                  </a:lnTo>
                  <a:close/>
                </a:path>
                <a:path w="10480675" h="3715385">
                  <a:moveTo>
                    <a:pt x="3599891" y="3277895"/>
                  </a:moveTo>
                  <a:lnTo>
                    <a:pt x="2301443" y="3277895"/>
                  </a:lnTo>
                  <a:lnTo>
                    <a:pt x="2301443" y="3288563"/>
                  </a:lnTo>
                  <a:lnTo>
                    <a:pt x="3599891" y="3288563"/>
                  </a:lnTo>
                  <a:lnTo>
                    <a:pt x="3599891" y="3277895"/>
                  </a:lnTo>
                  <a:close/>
                </a:path>
                <a:path w="10480675" h="3715385">
                  <a:moveTo>
                    <a:pt x="3636467" y="1285494"/>
                  </a:moveTo>
                  <a:lnTo>
                    <a:pt x="2266391" y="1285494"/>
                  </a:lnTo>
                  <a:lnTo>
                    <a:pt x="2266391" y="1296162"/>
                  </a:lnTo>
                  <a:lnTo>
                    <a:pt x="3636467" y="1296162"/>
                  </a:lnTo>
                  <a:lnTo>
                    <a:pt x="3636467" y="1285494"/>
                  </a:lnTo>
                  <a:close/>
                </a:path>
                <a:path w="10480675" h="3715385">
                  <a:moveTo>
                    <a:pt x="3741623" y="2779395"/>
                  </a:moveTo>
                  <a:lnTo>
                    <a:pt x="2161235" y="2779395"/>
                  </a:lnTo>
                  <a:lnTo>
                    <a:pt x="2161235" y="2790063"/>
                  </a:lnTo>
                  <a:lnTo>
                    <a:pt x="3741623" y="2790063"/>
                  </a:lnTo>
                  <a:lnTo>
                    <a:pt x="3741623" y="2779395"/>
                  </a:lnTo>
                  <a:close/>
                </a:path>
                <a:path w="10480675" h="3715385">
                  <a:moveTo>
                    <a:pt x="3759911" y="1872361"/>
                  </a:moveTo>
                  <a:lnTo>
                    <a:pt x="2142947" y="1872361"/>
                  </a:lnTo>
                  <a:lnTo>
                    <a:pt x="2142947" y="1883029"/>
                  </a:lnTo>
                  <a:lnTo>
                    <a:pt x="3759911" y="1883029"/>
                  </a:lnTo>
                  <a:lnTo>
                    <a:pt x="3759911" y="1872361"/>
                  </a:lnTo>
                  <a:close/>
                </a:path>
                <a:path w="10480675" h="3715385">
                  <a:moveTo>
                    <a:pt x="3770452" y="213360"/>
                  </a:moveTo>
                  <a:lnTo>
                    <a:pt x="2132152" y="213360"/>
                  </a:lnTo>
                  <a:lnTo>
                    <a:pt x="2132152" y="224028"/>
                  </a:lnTo>
                  <a:lnTo>
                    <a:pt x="3770452" y="224028"/>
                  </a:lnTo>
                  <a:lnTo>
                    <a:pt x="3770452" y="213360"/>
                  </a:lnTo>
                  <a:close/>
                </a:path>
                <a:path w="10480675" h="3715385">
                  <a:moveTo>
                    <a:pt x="3776675" y="2566035"/>
                  </a:moveTo>
                  <a:lnTo>
                    <a:pt x="2126183" y="2566035"/>
                  </a:lnTo>
                  <a:lnTo>
                    <a:pt x="2126183" y="2576703"/>
                  </a:lnTo>
                  <a:lnTo>
                    <a:pt x="3776675" y="2576703"/>
                  </a:lnTo>
                  <a:lnTo>
                    <a:pt x="3776675" y="2566035"/>
                  </a:lnTo>
                  <a:close/>
                </a:path>
                <a:path w="10480675" h="3715385">
                  <a:moveTo>
                    <a:pt x="3814775" y="858774"/>
                  </a:moveTo>
                  <a:lnTo>
                    <a:pt x="2086559" y="858774"/>
                  </a:lnTo>
                  <a:lnTo>
                    <a:pt x="2086559" y="869442"/>
                  </a:lnTo>
                  <a:lnTo>
                    <a:pt x="3814775" y="869442"/>
                  </a:lnTo>
                  <a:lnTo>
                    <a:pt x="3814775" y="858774"/>
                  </a:lnTo>
                  <a:close/>
                </a:path>
                <a:path w="10480675" h="3715385">
                  <a:moveTo>
                    <a:pt x="3835984" y="426720"/>
                  </a:moveTo>
                  <a:lnTo>
                    <a:pt x="2065096" y="426720"/>
                  </a:lnTo>
                  <a:lnTo>
                    <a:pt x="2065096" y="437388"/>
                  </a:lnTo>
                  <a:lnTo>
                    <a:pt x="3835984" y="437388"/>
                  </a:lnTo>
                  <a:lnTo>
                    <a:pt x="3835984" y="426720"/>
                  </a:lnTo>
                  <a:close/>
                </a:path>
                <a:path w="10480675" h="3715385">
                  <a:moveTo>
                    <a:pt x="3839032" y="0"/>
                  </a:moveTo>
                  <a:lnTo>
                    <a:pt x="2063572" y="0"/>
                  </a:lnTo>
                  <a:lnTo>
                    <a:pt x="2063572" y="10668"/>
                  </a:lnTo>
                  <a:lnTo>
                    <a:pt x="3839032" y="10668"/>
                  </a:lnTo>
                  <a:lnTo>
                    <a:pt x="3839032" y="0"/>
                  </a:lnTo>
                  <a:close/>
                </a:path>
                <a:path w="10480675" h="3715385">
                  <a:moveTo>
                    <a:pt x="5256606" y="1178814"/>
                  </a:moveTo>
                  <a:lnTo>
                    <a:pt x="4968570" y="1178814"/>
                  </a:lnTo>
                  <a:lnTo>
                    <a:pt x="4968570" y="1189482"/>
                  </a:lnTo>
                  <a:lnTo>
                    <a:pt x="5256606" y="1189482"/>
                  </a:lnTo>
                  <a:lnTo>
                    <a:pt x="5256606" y="1178814"/>
                  </a:lnTo>
                  <a:close/>
                </a:path>
                <a:path w="10480675" h="3715385">
                  <a:moveTo>
                    <a:pt x="5381447" y="2779395"/>
                  </a:moveTo>
                  <a:lnTo>
                    <a:pt x="4843475" y="2779395"/>
                  </a:lnTo>
                  <a:lnTo>
                    <a:pt x="4843475" y="2790063"/>
                  </a:lnTo>
                  <a:lnTo>
                    <a:pt x="5381447" y="2790063"/>
                  </a:lnTo>
                  <a:lnTo>
                    <a:pt x="5381447" y="2779395"/>
                  </a:lnTo>
                  <a:close/>
                </a:path>
                <a:path w="10480675" h="3715385">
                  <a:moveTo>
                    <a:pt x="5588711" y="1979041"/>
                  </a:moveTo>
                  <a:lnTo>
                    <a:pt x="4636211" y="1979041"/>
                  </a:lnTo>
                  <a:lnTo>
                    <a:pt x="4636211" y="1989709"/>
                  </a:lnTo>
                  <a:lnTo>
                    <a:pt x="5588711" y="1989709"/>
                  </a:lnTo>
                  <a:lnTo>
                    <a:pt x="5588711" y="1979041"/>
                  </a:lnTo>
                  <a:close/>
                </a:path>
                <a:path w="10480675" h="3715385">
                  <a:moveTo>
                    <a:pt x="5797499" y="213360"/>
                  </a:moveTo>
                  <a:lnTo>
                    <a:pt x="4427423" y="213360"/>
                  </a:lnTo>
                  <a:lnTo>
                    <a:pt x="4427423" y="224028"/>
                  </a:lnTo>
                  <a:lnTo>
                    <a:pt x="5797499" y="224028"/>
                  </a:lnTo>
                  <a:lnTo>
                    <a:pt x="5797499" y="213360"/>
                  </a:lnTo>
                  <a:close/>
                </a:path>
                <a:path w="10480675" h="3715385">
                  <a:moveTo>
                    <a:pt x="5809818" y="3384575"/>
                  </a:moveTo>
                  <a:lnTo>
                    <a:pt x="4413834" y="3384575"/>
                  </a:lnTo>
                  <a:lnTo>
                    <a:pt x="4413834" y="3395243"/>
                  </a:lnTo>
                  <a:lnTo>
                    <a:pt x="5809818" y="3395243"/>
                  </a:lnTo>
                  <a:lnTo>
                    <a:pt x="5809818" y="3384575"/>
                  </a:lnTo>
                  <a:close/>
                </a:path>
                <a:path w="10480675" h="3715385">
                  <a:moveTo>
                    <a:pt x="5829630" y="3597935"/>
                  </a:moveTo>
                  <a:lnTo>
                    <a:pt x="4395546" y="3597935"/>
                  </a:lnTo>
                  <a:lnTo>
                    <a:pt x="4395546" y="3608603"/>
                  </a:lnTo>
                  <a:lnTo>
                    <a:pt x="5829630" y="3608603"/>
                  </a:lnTo>
                  <a:lnTo>
                    <a:pt x="5829630" y="3597935"/>
                  </a:lnTo>
                  <a:close/>
                </a:path>
                <a:path w="10480675" h="3715385">
                  <a:moveTo>
                    <a:pt x="5840171" y="2566035"/>
                  </a:moveTo>
                  <a:lnTo>
                    <a:pt x="4384751" y="2566035"/>
                  </a:lnTo>
                  <a:lnTo>
                    <a:pt x="4384751" y="2576703"/>
                  </a:lnTo>
                  <a:lnTo>
                    <a:pt x="5840171" y="2576703"/>
                  </a:lnTo>
                  <a:lnTo>
                    <a:pt x="5840171" y="2566035"/>
                  </a:lnTo>
                  <a:close/>
                </a:path>
                <a:path w="10480675" h="3715385">
                  <a:moveTo>
                    <a:pt x="5933262" y="965454"/>
                  </a:moveTo>
                  <a:lnTo>
                    <a:pt x="4291914" y="965454"/>
                  </a:lnTo>
                  <a:lnTo>
                    <a:pt x="4291914" y="976122"/>
                  </a:lnTo>
                  <a:lnTo>
                    <a:pt x="5933262" y="976122"/>
                  </a:lnTo>
                  <a:lnTo>
                    <a:pt x="5933262" y="965454"/>
                  </a:lnTo>
                  <a:close/>
                </a:path>
                <a:path w="10480675" h="3715385">
                  <a:moveTo>
                    <a:pt x="5945327" y="1765681"/>
                  </a:moveTo>
                  <a:lnTo>
                    <a:pt x="4279595" y="1765681"/>
                  </a:lnTo>
                  <a:lnTo>
                    <a:pt x="4279595" y="1776349"/>
                  </a:lnTo>
                  <a:lnTo>
                    <a:pt x="5945327" y="1776349"/>
                  </a:lnTo>
                  <a:lnTo>
                    <a:pt x="5945327" y="1765681"/>
                  </a:lnTo>
                  <a:close/>
                </a:path>
                <a:path w="10480675" h="3715385">
                  <a:moveTo>
                    <a:pt x="7603566" y="2566035"/>
                  </a:moveTo>
                  <a:lnTo>
                    <a:pt x="6942150" y="2566035"/>
                  </a:lnTo>
                  <a:lnTo>
                    <a:pt x="6942150" y="2576703"/>
                  </a:lnTo>
                  <a:lnTo>
                    <a:pt x="7603566" y="2576703"/>
                  </a:lnTo>
                  <a:lnTo>
                    <a:pt x="7603566" y="2566035"/>
                  </a:lnTo>
                  <a:close/>
                </a:path>
                <a:path w="10480675" h="3715385">
                  <a:moveTo>
                    <a:pt x="7746949" y="1765681"/>
                  </a:moveTo>
                  <a:lnTo>
                    <a:pt x="6800545" y="1765681"/>
                  </a:lnTo>
                  <a:lnTo>
                    <a:pt x="6800545" y="1776349"/>
                  </a:lnTo>
                  <a:lnTo>
                    <a:pt x="7746949" y="1776349"/>
                  </a:lnTo>
                  <a:lnTo>
                    <a:pt x="7746949" y="1765681"/>
                  </a:lnTo>
                  <a:close/>
                </a:path>
                <a:path w="10480675" h="3715385">
                  <a:moveTo>
                    <a:pt x="7792542" y="320040"/>
                  </a:moveTo>
                  <a:lnTo>
                    <a:pt x="6754698" y="320040"/>
                  </a:lnTo>
                  <a:lnTo>
                    <a:pt x="6754698" y="330708"/>
                  </a:lnTo>
                  <a:lnTo>
                    <a:pt x="7792542" y="330708"/>
                  </a:lnTo>
                  <a:lnTo>
                    <a:pt x="7792542" y="320040"/>
                  </a:lnTo>
                  <a:close/>
                </a:path>
                <a:path w="10480675" h="3715385">
                  <a:moveTo>
                    <a:pt x="7800289" y="1979041"/>
                  </a:moveTo>
                  <a:lnTo>
                    <a:pt x="6745681" y="1979041"/>
                  </a:lnTo>
                  <a:lnTo>
                    <a:pt x="6745681" y="1989709"/>
                  </a:lnTo>
                  <a:lnTo>
                    <a:pt x="7800289" y="1989709"/>
                  </a:lnTo>
                  <a:lnTo>
                    <a:pt x="7800289" y="1979041"/>
                  </a:lnTo>
                  <a:close/>
                </a:path>
                <a:path w="10480675" h="3715385">
                  <a:moveTo>
                    <a:pt x="7824546" y="2779395"/>
                  </a:moveTo>
                  <a:lnTo>
                    <a:pt x="6721170" y="2779395"/>
                  </a:lnTo>
                  <a:lnTo>
                    <a:pt x="6721170" y="2790063"/>
                  </a:lnTo>
                  <a:lnTo>
                    <a:pt x="7824546" y="2790063"/>
                  </a:lnTo>
                  <a:lnTo>
                    <a:pt x="7824546" y="2779395"/>
                  </a:lnTo>
                  <a:close/>
                </a:path>
                <a:path w="10480675" h="3715385">
                  <a:moveTo>
                    <a:pt x="7829245" y="3704615"/>
                  </a:moveTo>
                  <a:lnTo>
                    <a:pt x="6716725" y="3704615"/>
                  </a:lnTo>
                  <a:lnTo>
                    <a:pt x="6716725" y="3715283"/>
                  </a:lnTo>
                  <a:lnTo>
                    <a:pt x="7829245" y="3715283"/>
                  </a:lnTo>
                  <a:lnTo>
                    <a:pt x="7829245" y="3704615"/>
                  </a:lnTo>
                  <a:close/>
                </a:path>
                <a:path w="10480675" h="3715385">
                  <a:moveTo>
                    <a:pt x="7865694" y="106680"/>
                  </a:moveTo>
                  <a:lnTo>
                    <a:pt x="6680022" y="106680"/>
                  </a:lnTo>
                  <a:lnTo>
                    <a:pt x="6680022" y="117348"/>
                  </a:lnTo>
                  <a:lnTo>
                    <a:pt x="7865694" y="117348"/>
                  </a:lnTo>
                  <a:lnTo>
                    <a:pt x="7865694" y="106680"/>
                  </a:lnTo>
                  <a:close/>
                </a:path>
                <a:path w="10480675" h="3715385">
                  <a:moveTo>
                    <a:pt x="7929829" y="3491255"/>
                  </a:moveTo>
                  <a:lnTo>
                    <a:pt x="6616141" y="3491255"/>
                  </a:lnTo>
                  <a:lnTo>
                    <a:pt x="6616141" y="3501923"/>
                  </a:lnTo>
                  <a:lnTo>
                    <a:pt x="7929829" y="3501923"/>
                  </a:lnTo>
                  <a:lnTo>
                    <a:pt x="7929829" y="3491255"/>
                  </a:lnTo>
                  <a:close/>
                </a:path>
                <a:path w="10480675" h="3715385">
                  <a:moveTo>
                    <a:pt x="8016570" y="965454"/>
                  </a:moveTo>
                  <a:lnTo>
                    <a:pt x="6529146" y="965454"/>
                  </a:lnTo>
                  <a:lnTo>
                    <a:pt x="6529146" y="976122"/>
                  </a:lnTo>
                  <a:lnTo>
                    <a:pt x="8016570" y="976122"/>
                  </a:lnTo>
                  <a:lnTo>
                    <a:pt x="8016570" y="965454"/>
                  </a:lnTo>
                  <a:close/>
                </a:path>
                <a:path w="10480675" h="3715385">
                  <a:moveTo>
                    <a:pt x="8092897" y="3277895"/>
                  </a:moveTo>
                  <a:lnTo>
                    <a:pt x="6453073" y="3277895"/>
                  </a:lnTo>
                  <a:lnTo>
                    <a:pt x="6453073" y="3288563"/>
                  </a:lnTo>
                  <a:lnTo>
                    <a:pt x="8092897" y="3288563"/>
                  </a:lnTo>
                  <a:lnTo>
                    <a:pt x="8092897" y="3277895"/>
                  </a:lnTo>
                  <a:close/>
                </a:path>
                <a:path w="10480675" h="3715385">
                  <a:moveTo>
                    <a:pt x="8121726" y="1178814"/>
                  </a:moveTo>
                  <a:lnTo>
                    <a:pt x="6425514" y="1178814"/>
                  </a:lnTo>
                  <a:lnTo>
                    <a:pt x="6425514" y="1189482"/>
                  </a:lnTo>
                  <a:lnTo>
                    <a:pt x="8121726" y="1189482"/>
                  </a:lnTo>
                  <a:lnTo>
                    <a:pt x="8121726" y="1178814"/>
                  </a:lnTo>
                  <a:close/>
                </a:path>
                <a:path w="10480675" h="3715385">
                  <a:moveTo>
                    <a:pt x="9650031" y="1178814"/>
                  </a:moveTo>
                  <a:lnTo>
                    <a:pt x="9438208" y="1178814"/>
                  </a:lnTo>
                  <a:lnTo>
                    <a:pt x="9438208" y="1189482"/>
                  </a:lnTo>
                  <a:lnTo>
                    <a:pt x="9650031" y="1189482"/>
                  </a:lnTo>
                  <a:lnTo>
                    <a:pt x="9650031" y="1178814"/>
                  </a:lnTo>
                  <a:close/>
                </a:path>
                <a:path w="10480675" h="3715385">
                  <a:moveTo>
                    <a:pt x="9934905" y="426720"/>
                  </a:moveTo>
                  <a:lnTo>
                    <a:pt x="9153093" y="426720"/>
                  </a:lnTo>
                  <a:lnTo>
                    <a:pt x="9153093" y="437388"/>
                  </a:lnTo>
                  <a:lnTo>
                    <a:pt x="9934905" y="437388"/>
                  </a:lnTo>
                  <a:lnTo>
                    <a:pt x="9934905" y="426720"/>
                  </a:lnTo>
                  <a:close/>
                </a:path>
                <a:path w="10480675" h="3715385">
                  <a:moveTo>
                    <a:pt x="10024948" y="2566035"/>
                  </a:moveTo>
                  <a:lnTo>
                    <a:pt x="9064828" y="2566035"/>
                  </a:lnTo>
                  <a:lnTo>
                    <a:pt x="9064828" y="2576703"/>
                  </a:lnTo>
                  <a:lnTo>
                    <a:pt x="10024948" y="2576703"/>
                  </a:lnTo>
                  <a:lnTo>
                    <a:pt x="10024948" y="2566035"/>
                  </a:lnTo>
                  <a:close/>
                </a:path>
                <a:path w="10480675" h="3715385">
                  <a:moveTo>
                    <a:pt x="10122357" y="1872361"/>
                  </a:moveTo>
                  <a:lnTo>
                    <a:pt x="8965641" y="1872361"/>
                  </a:lnTo>
                  <a:lnTo>
                    <a:pt x="8965641" y="1883029"/>
                  </a:lnTo>
                  <a:lnTo>
                    <a:pt x="10122357" y="1883029"/>
                  </a:lnTo>
                  <a:lnTo>
                    <a:pt x="10122357" y="1872361"/>
                  </a:lnTo>
                  <a:close/>
                </a:path>
                <a:path w="10480675" h="3715385">
                  <a:moveTo>
                    <a:pt x="10154488" y="2779395"/>
                  </a:moveTo>
                  <a:lnTo>
                    <a:pt x="8933764" y="2779395"/>
                  </a:lnTo>
                  <a:lnTo>
                    <a:pt x="8933764" y="2790063"/>
                  </a:lnTo>
                  <a:lnTo>
                    <a:pt x="10154488" y="2790063"/>
                  </a:lnTo>
                  <a:lnTo>
                    <a:pt x="10154488" y="2779395"/>
                  </a:lnTo>
                  <a:close/>
                </a:path>
                <a:path w="10480675" h="3715385">
                  <a:moveTo>
                    <a:pt x="10201605" y="213360"/>
                  </a:moveTo>
                  <a:lnTo>
                    <a:pt x="8887917" y="213360"/>
                  </a:lnTo>
                  <a:lnTo>
                    <a:pt x="8887917" y="224028"/>
                  </a:lnTo>
                  <a:lnTo>
                    <a:pt x="10201605" y="224028"/>
                  </a:lnTo>
                  <a:lnTo>
                    <a:pt x="10201605" y="213360"/>
                  </a:lnTo>
                  <a:close/>
                </a:path>
                <a:path w="10480675" h="3715385">
                  <a:moveTo>
                    <a:pt x="10354005" y="0"/>
                  </a:moveTo>
                  <a:lnTo>
                    <a:pt x="8733993" y="0"/>
                  </a:lnTo>
                  <a:lnTo>
                    <a:pt x="8733993" y="10668"/>
                  </a:lnTo>
                  <a:lnTo>
                    <a:pt x="10354005" y="10668"/>
                  </a:lnTo>
                  <a:lnTo>
                    <a:pt x="10354005" y="0"/>
                  </a:lnTo>
                  <a:close/>
                </a:path>
                <a:path w="10480675" h="3715385">
                  <a:moveTo>
                    <a:pt x="10480624" y="965454"/>
                  </a:moveTo>
                  <a:lnTo>
                    <a:pt x="8609152" y="965454"/>
                  </a:lnTo>
                  <a:lnTo>
                    <a:pt x="8609152" y="976122"/>
                  </a:lnTo>
                  <a:lnTo>
                    <a:pt x="10480624" y="976122"/>
                  </a:lnTo>
                  <a:lnTo>
                    <a:pt x="10480624" y="965454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560717" y="1350772"/>
            <a:ext cx="11069320" cy="5033010"/>
            <a:chOff x="560717" y="1350772"/>
            <a:chExt cx="11069320" cy="5033010"/>
          </a:xfrm>
        </p:grpSpPr>
        <p:sp>
          <p:nvSpPr>
            <p:cNvPr id="13" name="object 13"/>
            <p:cNvSpPr/>
            <p:nvPr/>
          </p:nvSpPr>
          <p:spPr>
            <a:xfrm>
              <a:off x="9811511" y="6026556"/>
              <a:ext cx="1210310" cy="10795"/>
            </a:xfrm>
            <a:custGeom>
              <a:avLst/>
              <a:gdLst/>
              <a:ahLst/>
              <a:cxnLst/>
              <a:rect l="l" t="t" r="r" b="b"/>
              <a:pathLst>
                <a:path w="1210309" h="10795">
                  <a:moveTo>
                    <a:pt x="1210056" y="0"/>
                  </a:moveTo>
                  <a:lnTo>
                    <a:pt x="0" y="0"/>
                  </a:lnTo>
                  <a:lnTo>
                    <a:pt x="0" y="10668"/>
                  </a:lnTo>
                  <a:lnTo>
                    <a:pt x="1210056" y="10668"/>
                  </a:lnTo>
                  <a:lnTo>
                    <a:pt x="1210056" y="0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0717" y="1350772"/>
              <a:ext cx="11069307" cy="50325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8257" y="335597"/>
            <a:ext cx="6565265" cy="1101725"/>
          </a:xfrm>
          <a:prstGeom prst="rect"/>
        </p:spPr>
        <p:txBody>
          <a:bodyPr wrap="square" lIns="0" tIns="10922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60"/>
              </a:spcBef>
            </a:pPr>
            <a:r>
              <a:rPr dirty="0" spc="-50"/>
              <a:t>Generative</a:t>
            </a:r>
            <a:r>
              <a:rPr dirty="0" spc="-125"/>
              <a:t> </a:t>
            </a:r>
            <a:r>
              <a:rPr dirty="0" spc="-30"/>
              <a:t>AI</a:t>
            </a:r>
            <a:r>
              <a:rPr dirty="0" spc="-125"/>
              <a:t> </a:t>
            </a:r>
            <a:r>
              <a:rPr dirty="0" spc="-50"/>
              <a:t>technology</a:t>
            </a:r>
            <a:r>
              <a:rPr dirty="0" spc="-125"/>
              <a:t> </a:t>
            </a:r>
            <a:r>
              <a:rPr dirty="0" spc="-30"/>
              <a:t>is</a:t>
            </a:r>
            <a:r>
              <a:rPr dirty="0" spc="-125"/>
              <a:t> </a:t>
            </a:r>
            <a:r>
              <a:rPr dirty="0" spc="-50">
                <a:solidFill>
                  <a:srgbClr val="0078D3"/>
                </a:solidFill>
              </a:rPr>
              <a:t>here</a:t>
            </a:r>
          </a:p>
          <a:p>
            <a:pPr algn="ctr" marR="5080">
              <a:lnSpc>
                <a:spcPct val="100000"/>
              </a:lnSpc>
              <a:spcBef>
                <a:spcPts val="509"/>
              </a:spcBef>
            </a:pPr>
            <a:r>
              <a:rPr dirty="0" sz="2400" spc="-5"/>
              <a:t>Time</a:t>
            </a:r>
            <a:r>
              <a:rPr dirty="0" sz="2400" spc="-10"/>
              <a:t> to reach</a:t>
            </a:r>
            <a:r>
              <a:rPr dirty="0" sz="2400" spc="-20"/>
              <a:t> </a:t>
            </a:r>
            <a:r>
              <a:rPr dirty="0" sz="2400" spc="-5"/>
              <a:t>100M</a:t>
            </a:r>
            <a:r>
              <a:rPr dirty="0" sz="2400"/>
              <a:t> </a:t>
            </a:r>
            <a:r>
              <a:rPr dirty="0" sz="2400" spc="-5"/>
              <a:t>users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1103109" y="2301620"/>
            <a:ext cx="9940925" cy="3497579"/>
          </a:xfrm>
          <a:custGeom>
            <a:avLst/>
            <a:gdLst/>
            <a:ahLst/>
            <a:cxnLst/>
            <a:rect l="l" t="t" r="r" b="b"/>
            <a:pathLst>
              <a:path w="9940925" h="3497579">
                <a:moveTo>
                  <a:pt x="0" y="1745487"/>
                </a:moveTo>
                <a:lnTo>
                  <a:pt x="9940302" y="1745487"/>
                </a:lnTo>
              </a:path>
              <a:path w="9940925" h="3497579">
                <a:moveTo>
                  <a:pt x="0" y="0"/>
                </a:moveTo>
                <a:lnTo>
                  <a:pt x="9940302" y="0"/>
                </a:lnTo>
              </a:path>
              <a:path w="9940925" h="3497579">
                <a:moveTo>
                  <a:pt x="0" y="3497084"/>
                </a:moveTo>
                <a:lnTo>
                  <a:pt x="9940302" y="3497084"/>
                </a:lnTo>
              </a:path>
            </a:pathLst>
          </a:custGeom>
          <a:ln w="1270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324736" y="5855309"/>
            <a:ext cx="8477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Segoe UI Semibold"/>
                <a:cs typeface="Segoe UI Semibold"/>
              </a:rPr>
              <a:t>16</a:t>
            </a:r>
            <a:r>
              <a:rPr dirty="0" sz="1800" spc="-75">
                <a:latin typeface="Segoe UI Semibold"/>
                <a:cs typeface="Segoe UI Semibold"/>
              </a:rPr>
              <a:t> </a:t>
            </a:r>
            <a:r>
              <a:rPr dirty="0" sz="1800" spc="-5">
                <a:latin typeface="Segoe UI Semibold"/>
                <a:cs typeface="Segoe UI Semibold"/>
              </a:rPr>
              <a:t>years</a:t>
            </a:r>
            <a:endParaRPr sz="1800">
              <a:latin typeface="Segoe UI Semibold"/>
              <a:cs typeface="Segoe UI Semi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11514" y="5853785"/>
            <a:ext cx="13271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Segoe UI Semibold"/>
                <a:cs typeface="Segoe UI Semibold"/>
              </a:rPr>
              <a:t>3</a:t>
            </a:r>
            <a:r>
              <a:rPr dirty="0" sz="2400" spc="-80">
                <a:latin typeface="Segoe UI Semibold"/>
                <a:cs typeface="Segoe UI Semibold"/>
              </a:rPr>
              <a:t> </a:t>
            </a:r>
            <a:r>
              <a:rPr dirty="0" sz="2400" spc="-5">
                <a:latin typeface="Segoe UI Semibold"/>
                <a:cs typeface="Segoe UI Semibold"/>
              </a:rPr>
              <a:t>months</a:t>
            </a:r>
            <a:endParaRPr sz="2400">
              <a:latin typeface="Segoe UI Semibold"/>
              <a:cs typeface="Segoe UI Semi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90675" y="4076446"/>
            <a:ext cx="3886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Segoe UI Semibold"/>
                <a:cs typeface="Segoe UI Semibold"/>
              </a:rPr>
              <a:t>50M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90675" y="2330576"/>
            <a:ext cx="45974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latin typeface="Segoe UI Semibold"/>
                <a:cs typeface="Segoe UI Semibold"/>
              </a:rPr>
              <a:t>100M</a:t>
            </a:r>
            <a:endParaRPr sz="1400">
              <a:latin typeface="Segoe UI Semibold"/>
              <a:cs typeface="Segoe UI 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74241" y="2297683"/>
            <a:ext cx="9647555" cy="3520440"/>
            <a:chOff x="1674241" y="2297683"/>
            <a:chExt cx="9647555" cy="3520440"/>
          </a:xfrm>
        </p:grpSpPr>
        <p:sp>
          <p:nvSpPr>
            <p:cNvPr id="9" name="object 9"/>
            <p:cNvSpPr/>
            <p:nvPr/>
          </p:nvSpPr>
          <p:spPr>
            <a:xfrm>
              <a:off x="1683766" y="2316733"/>
              <a:ext cx="7924800" cy="3483610"/>
            </a:xfrm>
            <a:custGeom>
              <a:avLst/>
              <a:gdLst/>
              <a:ahLst/>
              <a:cxnLst/>
              <a:rect l="l" t="t" r="r" b="b"/>
              <a:pathLst>
                <a:path w="7924800" h="3483610">
                  <a:moveTo>
                    <a:pt x="0" y="3483089"/>
                  </a:moveTo>
                  <a:lnTo>
                    <a:pt x="38385" y="3473574"/>
                  </a:lnTo>
                  <a:lnTo>
                    <a:pt x="77316" y="3463850"/>
                  </a:lnTo>
                  <a:lnTo>
                    <a:pt x="116783" y="3453920"/>
                  </a:lnTo>
                  <a:lnTo>
                    <a:pt x="156774" y="3443786"/>
                  </a:lnTo>
                  <a:lnTo>
                    <a:pt x="197279" y="3433450"/>
                  </a:lnTo>
                  <a:lnTo>
                    <a:pt x="238287" y="3422916"/>
                  </a:lnTo>
                  <a:lnTo>
                    <a:pt x="279786" y="3412184"/>
                  </a:lnTo>
                  <a:lnTo>
                    <a:pt x="321766" y="3401258"/>
                  </a:lnTo>
                  <a:lnTo>
                    <a:pt x="364216" y="3390140"/>
                  </a:lnTo>
                  <a:lnTo>
                    <a:pt x="407124" y="3378832"/>
                  </a:lnTo>
                  <a:lnTo>
                    <a:pt x="450480" y="3367338"/>
                  </a:lnTo>
                  <a:lnTo>
                    <a:pt x="494274" y="3355658"/>
                  </a:lnTo>
                  <a:lnTo>
                    <a:pt x="538493" y="3343796"/>
                  </a:lnTo>
                  <a:lnTo>
                    <a:pt x="583128" y="3331753"/>
                  </a:lnTo>
                  <a:lnTo>
                    <a:pt x="628166" y="3319533"/>
                  </a:lnTo>
                  <a:lnTo>
                    <a:pt x="673598" y="3307138"/>
                  </a:lnTo>
                  <a:lnTo>
                    <a:pt x="719411" y="3294570"/>
                  </a:lnTo>
                  <a:lnTo>
                    <a:pt x="765597" y="3281831"/>
                  </a:lnTo>
                  <a:lnTo>
                    <a:pt x="812142" y="3268924"/>
                  </a:lnTo>
                  <a:lnTo>
                    <a:pt x="859037" y="3255851"/>
                  </a:lnTo>
                  <a:lnTo>
                    <a:pt x="906270" y="3242615"/>
                  </a:lnTo>
                  <a:lnTo>
                    <a:pt x="953831" y="3229218"/>
                  </a:lnTo>
                  <a:lnTo>
                    <a:pt x="1001708" y="3215662"/>
                  </a:lnTo>
                  <a:lnTo>
                    <a:pt x="1049891" y="3201950"/>
                  </a:lnTo>
                  <a:lnTo>
                    <a:pt x="1098368" y="3188084"/>
                  </a:lnTo>
                  <a:lnTo>
                    <a:pt x="1147129" y="3174067"/>
                  </a:lnTo>
                  <a:lnTo>
                    <a:pt x="1196163" y="3159901"/>
                  </a:lnTo>
                  <a:lnTo>
                    <a:pt x="1245459" y="3145588"/>
                  </a:lnTo>
                  <a:lnTo>
                    <a:pt x="1295006" y="3131130"/>
                  </a:lnTo>
                  <a:lnTo>
                    <a:pt x="1344792" y="3116531"/>
                  </a:lnTo>
                  <a:lnTo>
                    <a:pt x="1394808" y="3101792"/>
                  </a:lnTo>
                  <a:lnTo>
                    <a:pt x="1445041" y="3086916"/>
                  </a:lnTo>
                  <a:lnTo>
                    <a:pt x="1495482" y="3071905"/>
                  </a:lnTo>
                  <a:lnTo>
                    <a:pt x="1546118" y="3056762"/>
                  </a:lnTo>
                  <a:lnTo>
                    <a:pt x="1596940" y="3041489"/>
                  </a:lnTo>
                  <a:lnTo>
                    <a:pt x="1647936" y="3026088"/>
                  </a:lnTo>
                  <a:lnTo>
                    <a:pt x="1699096" y="3010562"/>
                  </a:lnTo>
                  <a:lnTo>
                    <a:pt x="1750408" y="2994913"/>
                  </a:lnTo>
                  <a:lnTo>
                    <a:pt x="1801861" y="2979144"/>
                  </a:lnTo>
                  <a:lnTo>
                    <a:pt x="1853444" y="2963257"/>
                  </a:lnTo>
                  <a:lnTo>
                    <a:pt x="1905148" y="2947254"/>
                  </a:lnTo>
                  <a:lnTo>
                    <a:pt x="1956959" y="2931137"/>
                  </a:lnTo>
                  <a:lnTo>
                    <a:pt x="2008869" y="2914910"/>
                  </a:lnTo>
                  <a:lnTo>
                    <a:pt x="2060865" y="2898574"/>
                  </a:lnTo>
                  <a:lnTo>
                    <a:pt x="2112937" y="2882132"/>
                  </a:lnTo>
                  <a:lnTo>
                    <a:pt x="2165073" y="2865587"/>
                  </a:lnTo>
                  <a:lnTo>
                    <a:pt x="2217263" y="2848940"/>
                  </a:lnTo>
                  <a:lnTo>
                    <a:pt x="2269497" y="2832194"/>
                  </a:lnTo>
                  <a:lnTo>
                    <a:pt x="2321762" y="2815351"/>
                  </a:lnTo>
                  <a:lnTo>
                    <a:pt x="2374048" y="2798414"/>
                  </a:lnTo>
                  <a:lnTo>
                    <a:pt x="2426345" y="2781385"/>
                  </a:lnTo>
                  <a:lnTo>
                    <a:pt x="2478640" y="2764267"/>
                  </a:lnTo>
                  <a:lnTo>
                    <a:pt x="2530924" y="2747062"/>
                  </a:lnTo>
                  <a:lnTo>
                    <a:pt x="2583184" y="2729772"/>
                  </a:lnTo>
                  <a:lnTo>
                    <a:pt x="2635411" y="2712400"/>
                  </a:lnTo>
                  <a:lnTo>
                    <a:pt x="2687594" y="2694948"/>
                  </a:lnTo>
                  <a:lnTo>
                    <a:pt x="2739721" y="2677419"/>
                  </a:lnTo>
                  <a:lnTo>
                    <a:pt x="2791781" y="2659814"/>
                  </a:lnTo>
                  <a:lnTo>
                    <a:pt x="2843764" y="2642137"/>
                  </a:lnTo>
                  <a:lnTo>
                    <a:pt x="2895658" y="2624389"/>
                  </a:lnTo>
                  <a:lnTo>
                    <a:pt x="2947453" y="2606573"/>
                  </a:lnTo>
                  <a:lnTo>
                    <a:pt x="2999137" y="2588692"/>
                  </a:lnTo>
                  <a:lnTo>
                    <a:pt x="3050701" y="2570747"/>
                  </a:lnTo>
                  <a:lnTo>
                    <a:pt x="3102132" y="2552742"/>
                  </a:lnTo>
                  <a:lnTo>
                    <a:pt x="3153420" y="2534678"/>
                  </a:lnTo>
                  <a:lnTo>
                    <a:pt x="3204553" y="2516558"/>
                  </a:lnTo>
                  <a:lnTo>
                    <a:pt x="3255522" y="2498385"/>
                  </a:lnTo>
                  <a:lnTo>
                    <a:pt x="3306315" y="2480160"/>
                  </a:lnTo>
                  <a:lnTo>
                    <a:pt x="3356920" y="2461886"/>
                  </a:lnTo>
                  <a:lnTo>
                    <a:pt x="3407328" y="2443566"/>
                  </a:lnTo>
                  <a:lnTo>
                    <a:pt x="3457527" y="2425202"/>
                  </a:lnTo>
                  <a:lnTo>
                    <a:pt x="3507506" y="2406796"/>
                  </a:lnTo>
                  <a:lnTo>
                    <a:pt x="3557254" y="2388351"/>
                  </a:lnTo>
                  <a:lnTo>
                    <a:pt x="3606761" y="2369868"/>
                  </a:lnTo>
                  <a:lnTo>
                    <a:pt x="3656015" y="2351351"/>
                  </a:lnTo>
                  <a:lnTo>
                    <a:pt x="3705006" y="2332802"/>
                  </a:lnTo>
                  <a:lnTo>
                    <a:pt x="3753722" y="2314223"/>
                  </a:lnTo>
                  <a:lnTo>
                    <a:pt x="3802152" y="2295617"/>
                  </a:lnTo>
                  <a:lnTo>
                    <a:pt x="3850286" y="2276986"/>
                  </a:lnTo>
                  <a:lnTo>
                    <a:pt x="3898113" y="2258332"/>
                  </a:lnTo>
                  <a:lnTo>
                    <a:pt x="3945621" y="2239658"/>
                  </a:lnTo>
                  <a:lnTo>
                    <a:pt x="3992800" y="2220966"/>
                  </a:lnTo>
                  <a:lnTo>
                    <a:pt x="4039639" y="2202258"/>
                  </a:lnTo>
                  <a:lnTo>
                    <a:pt x="4086127" y="2183537"/>
                  </a:lnTo>
                  <a:lnTo>
                    <a:pt x="4132253" y="2164806"/>
                  </a:lnTo>
                  <a:lnTo>
                    <a:pt x="4178005" y="2146066"/>
                  </a:lnTo>
                  <a:lnTo>
                    <a:pt x="4223374" y="2127320"/>
                  </a:lnTo>
                  <a:lnTo>
                    <a:pt x="4268348" y="2108571"/>
                  </a:lnTo>
                  <a:lnTo>
                    <a:pt x="4312916" y="2089820"/>
                  </a:lnTo>
                  <a:lnTo>
                    <a:pt x="4357067" y="2071071"/>
                  </a:lnTo>
                  <a:lnTo>
                    <a:pt x="4400790" y="2052326"/>
                  </a:lnTo>
                  <a:lnTo>
                    <a:pt x="4444075" y="2033586"/>
                  </a:lnTo>
                  <a:lnTo>
                    <a:pt x="4486909" y="2014854"/>
                  </a:lnTo>
                  <a:lnTo>
                    <a:pt x="4537256" y="1992616"/>
                  </a:lnTo>
                  <a:lnTo>
                    <a:pt x="4587968" y="1969999"/>
                  </a:lnTo>
                  <a:lnTo>
                    <a:pt x="4639025" y="1947014"/>
                  </a:lnTo>
                  <a:lnTo>
                    <a:pt x="4690405" y="1923673"/>
                  </a:lnTo>
                  <a:lnTo>
                    <a:pt x="4742087" y="1899987"/>
                  </a:lnTo>
                  <a:lnTo>
                    <a:pt x="4794051" y="1875969"/>
                  </a:lnTo>
                  <a:lnTo>
                    <a:pt x="4846275" y="1851628"/>
                  </a:lnTo>
                  <a:lnTo>
                    <a:pt x="4898738" y="1826978"/>
                  </a:lnTo>
                  <a:lnTo>
                    <a:pt x="4951419" y="1802029"/>
                  </a:lnTo>
                  <a:lnTo>
                    <a:pt x="5004297" y="1776794"/>
                  </a:lnTo>
                  <a:lnTo>
                    <a:pt x="5057350" y="1751282"/>
                  </a:lnTo>
                  <a:lnTo>
                    <a:pt x="5110559" y="1725507"/>
                  </a:lnTo>
                  <a:lnTo>
                    <a:pt x="5163902" y="1699479"/>
                  </a:lnTo>
                  <a:lnTo>
                    <a:pt x="5217357" y="1673210"/>
                  </a:lnTo>
                  <a:lnTo>
                    <a:pt x="5270904" y="1646712"/>
                  </a:lnTo>
                  <a:lnTo>
                    <a:pt x="5324521" y="1619996"/>
                  </a:lnTo>
                  <a:lnTo>
                    <a:pt x="5378189" y="1593073"/>
                  </a:lnTo>
                  <a:lnTo>
                    <a:pt x="5431884" y="1565955"/>
                  </a:lnTo>
                  <a:lnTo>
                    <a:pt x="5485587" y="1538654"/>
                  </a:lnTo>
                  <a:lnTo>
                    <a:pt x="5539277" y="1511180"/>
                  </a:lnTo>
                  <a:lnTo>
                    <a:pt x="5592931" y="1483547"/>
                  </a:lnTo>
                  <a:lnTo>
                    <a:pt x="5646530" y="1455764"/>
                  </a:lnTo>
                  <a:lnTo>
                    <a:pt x="5700053" y="1427844"/>
                  </a:lnTo>
                  <a:lnTo>
                    <a:pt x="5753477" y="1399798"/>
                  </a:lnTo>
                  <a:lnTo>
                    <a:pt x="5806782" y="1371638"/>
                  </a:lnTo>
                  <a:lnTo>
                    <a:pt x="5859948" y="1343374"/>
                  </a:lnTo>
                  <a:lnTo>
                    <a:pt x="5912952" y="1315019"/>
                  </a:lnTo>
                  <a:lnTo>
                    <a:pt x="5965774" y="1286585"/>
                  </a:lnTo>
                  <a:lnTo>
                    <a:pt x="6018393" y="1258082"/>
                  </a:lnTo>
                  <a:lnTo>
                    <a:pt x="6070788" y="1229522"/>
                  </a:lnTo>
                  <a:lnTo>
                    <a:pt x="6122937" y="1200916"/>
                  </a:lnTo>
                  <a:lnTo>
                    <a:pt x="6174820" y="1172277"/>
                  </a:lnTo>
                  <a:lnTo>
                    <a:pt x="6226416" y="1143615"/>
                  </a:lnTo>
                  <a:lnTo>
                    <a:pt x="6277703" y="1114943"/>
                  </a:lnTo>
                  <a:lnTo>
                    <a:pt x="6328661" y="1086271"/>
                  </a:lnTo>
                  <a:lnTo>
                    <a:pt x="6379268" y="1057611"/>
                  </a:lnTo>
                  <a:lnTo>
                    <a:pt x="6429503" y="1028975"/>
                  </a:lnTo>
                  <a:lnTo>
                    <a:pt x="6479345" y="1000374"/>
                  </a:lnTo>
                  <a:lnTo>
                    <a:pt x="6528774" y="971820"/>
                  </a:lnTo>
                  <a:lnTo>
                    <a:pt x="6577768" y="943324"/>
                  </a:lnTo>
                  <a:lnTo>
                    <a:pt x="6626306" y="914897"/>
                  </a:lnTo>
                  <a:lnTo>
                    <a:pt x="6674366" y="886552"/>
                  </a:lnTo>
                  <a:lnTo>
                    <a:pt x="6721929" y="858299"/>
                  </a:lnTo>
                  <a:lnTo>
                    <a:pt x="6768973" y="830151"/>
                  </a:lnTo>
                  <a:lnTo>
                    <a:pt x="6815476" y="802118"/>
                  </a:lnTo>
                  <a:lnTo>
                    <a:pt x="6861419" y="774212"/>
                  </a:lnTo>
                  <a:lnTo>
                    <a:pt x="6906779" y="746446"/>
                  </a:lnTo>
                  <a:lnTo>
                    <a:pt x="6951535" y="718829"/>
                  </a:lnTo>
                  <a:lnTo>
                    <a:pt x="6995667" y="691374"/>
                  </a:lnTo>
                  <a:lnTo>
                    <a:pt x="7039154" y="664092"/>
                  </a:lnTo>
                  <a:lnTo>
                    <a:pt x="7081974" y="636996"/>
                  </a:lnTo>
                  <a:lnTo>
                    <a:pt x="7124106" y="610095"/>
                  </a:lnTo>
                  <a:lnTo>
                    <a:pt x="7165530" y="583402"/>
                  </a:lnTo>
                  <a:lnTo>
                    <a:pt x="7206224" y="556928"/>
                  </a:lnTo>
                  <a:lnTo>
                    <a:pt x="7246167" y="530685"/>
                  </a:lnTo>
                  <a:lnTo>
                    <a:pt x="7285339" y="504685"/>
                  </a:lnTo>
                  <a:lnTo>
                    <a:pt x="7323717" y="478938"/>
                  </a:lnTo>
                  <a:lnTo>
                    <a:pt x="7361281" y="453456"/>
                  </a:lnTo>
                  <a:lnTo>
                    <a:pt x="7398011" y="428251"/>
                  </a:lnTo>
                  <a:lnTo>
                    <a:pt x="7433884" y="403335"/>
                  </a:lnTo>
                  <a:lnTo>
                    <a:pt x="7468880" y="378718"/>
                  </a:lnTo>
                  <a:lnTo>
                    <a:pt x="7502978" y="354413"/>
                  </a:lnTo>
                  <a:lnTo>
                    <a:pt x="7536156" y="330430"/>
                  </a:lnTo>
                  <a:lnTo>
                    <a:pt x="7568394" y="306782"/>
                  </a:lnTo>
                  <a:lnTo>
                    <a:pt x="7599671" y="283479"/>
                  </a:lnTo>
                  <a:lnTo>
                    <a:pt x="7659256" y="237958"/>
                  </a:lnTo>
                  <a:lnTo>
                    <a:pt x="7714742" y="193958"/>
                  </a:lnTo>
                  <a:lnTo>
                    <a:pt x="7765962" y="151571"/>
                  </a:lnTo>
                  <a:lnTo>
                    <a:pt x="7812746" y="110890"/>
                  </a:lnTo>
                  <a:lnTo>
                    <a:pt x="7854926" y="72006"/>
                  </a:lnTo>
                  <a:lnTo>
                    <a:pt x="7892333" y="35012"/>
                  </a:lnTo>
                  <a:lnTo>
                    <a:pt x="7909194" y="17252"/>
                  </a:lnTo>
                  <a:lnTo>
                    <a:pt x="7924800" y="0"/>
                  </a:lnTo>
                </a:path>
                <a:path w="7924800" h="3483610">
                  <a:moveTo>
                    <a:pt x="4451477" y="3483089"/>
                  </a:moveTo>
                  <a:lnTo>
                    <a:pt x="4503799" y="3439693"/>
                  </a:lnTo>
                  <a:lnTo>
                    <a:pt x="4560326" y="3392421"/>
                  </a:lnTo>
                  <a:lnTo>
                    <a:pt x="4590072" y="3367406"/>
                  </a:lnTo>
                  <a:lnTo>
                    <a:pt x="4620757" y="3341511"/>
                  </a:lnTo>
                  <a:lnTo>
                    <a:pt x="4652344" y="3314766"/>
                  </a:lnTo>
                  <a:lnTo>
                    <a:pt x="4684795" y="3287199"/>
                  </a:lnTo>
                  <a:lnTo>
                    <a:pt x="4718073" y="3258842"/>
                  </a:lnTo>
                  <a:lnTo>
                    <a:pt x="4752140" y="3229722"/>
                  </a:lnTo>
                  <a:lnTo>
                    <a:pt x="4786959" y="3199871"/>
                  </a:lnTo>
                  <a:lnTo>
                    <a:pt x="4822493" y="3169317"/>
                  </a:lnTo>
                  <a:lnTo>
                    <a:pt x="4858705" y="3138090"/>
                  </a:lnTo>
                  <a:lnTo>
                    <a:pt x="4895557" y="3106219"/>
                  </a:lnTo>
                  <a:lnTo>
                    <a:pt x="4933011" y="3073735"/>
                  </a:lnTo>
                  <a:lnTo>
                    <a:pt x="4971031" y="3040667"/>
                  </a:lnTo>
                  <a:lnTo>
                    <a:pt x="5009578" y="3007044"/>
                  </a:lnTo>
                  <a:lnTo>
                    <a:pt x="5048616" y="2972896"/>
                  </a:lnTo>
                  <a:lnTo>
                    <a:pt x="5088108" y="2938253"/>
                  </a:lnTo>
                  <a:lnTo>
                    <a:pt x="5128015" y="2903144"/>
                  </a:lnTo>
                  <a:lnTo>
                    <a:pt x="5168301" y="2867599"/>
                  </a:lnTo>
                  <a:lnTo>
                    <a:pt x="5208928" y="2831647"/>
                  </a:lnTo>
                  <a:lnTo>
                    <a:pt x="5249859" y="2795318"/>
                  </a:lnTo>
                  <a:lnTo>
                    <a:pt x="5291056" y="2758641"/>
                  </a:lnTo>
                  <a:lnTo>
                    <a:pt x="5332482" y="2721647"/>
                  </a:lnTo>
                  <a:lnTo>
                    <a:pt x="5374100" y="2684364"/>
                  </a:lnTo>
                  <a:lnTo>
                    <a:pt x="5415873" y="2646822"/>
                  </a:lnTo>
                  <a:lnTo>
                    <a:pt x="5457762" y="2609052"/>
                  </a:lnTo>
                  <a:lnTo>
                    <a:pt x="5499731" y="2571082"/>
                  </a:lnTo>
                  <a:lnTo>
                    <a:pt x="5541743" y="2532941"/>
                  </a:lnTo>
                  <a:lnTo>
                    <a:pt x="5583759" y="2494661"/>
                  </a:lnTo>
                  <a:lnTo>
                    <a:pt x="5625743" y="2456270"/>
                  </a:lnTo>
                  <a:lnTo>
                    <a:pt x="5667657" y="2417797"/>
                  </a:lnTo>
                  <a:lnTo>
                    <a:pt x="5709465" y="2379273"/>
                  </a:lnTo>
                  <a:lnTo>
                    <a:pt x="5751127" y="2340727"/>
                  </a:lnTo>
                  <a:lnTo>
                    <a:pt x="5792608" y="2302188"/>
                  </a:lnTo>
                  <a:lnTo>
                    <a:pt x="5833869" y="2263687"/>
                  </a:lnTo>
                  <a:lnTo>
                    <a:pt x="5874874" y="2225252"/>
                  </a:lnTo>
                  <a:lnTo>
                    <a:pt x="5915585" y="2186914"/>
                  </a:lnTo>
                  <a:lnTo>
                    <a:pt x="5955965" y="2148702"/>
                  </a:lnTo>
                  <a:lnTo>
                    <a:pt x="5995976" y="2110645"/>
                  </a:lnTo>
                  <a:lnTo>
                    <a:pt x="6035581" y="2072773"/>
                  </a:lnTo>
                  <a:lnTo>
                    <a:pt x="6074743" y="2035116"/>
                  </a:lnTo>
                  <a:lnTo>
                    <a:pt x="6113424" y="1997703"/>
                  </a:lnTo>
                  <a:lnTo>
                    <a:pt x="6151587" y="1960564"/>
                  </a:lnTo>
                  <a:lnTo>
                    <a:pt x="6189194" y="1923728"/>
                  </a:lnTo>
                  <a:lnTo>
                    <a:pt x="6226209" y="1887225"/>
                  </a:lnTo>
                  <a:lnTo>
                    <a:pt x="6262593" y="1851085"/>
                  </a:lnTo>
                  <a:lnTo>
                    <a:pt x="6298310" y="1815338"/>
                  </a:lnTo>
                  <a:lnTo>
                    <a:pt x="6334575" y="1778825"/>
                  </a:lnTo>
                  <a:lnTo>
                    <a:pt x="6371120" y="1741867"/>
                  </a:lnTo>
                  <a:lnTo>
                    <a:pt x="6407920" y="1704491"/>
                  </a:lnTo>
                  <a:lnTo>
                    <a:pt x="6444951" y="1666722"/>
                  </a:lnTo>
                  <a:lnTo>
                    <a:pt x="6482186" y="1628584"/>
                  </a:lnTo>
                  <a:lnTo>
                    <a:pt x="6519600" y="1590103"/>
                  </a:lnTo>
                  <a:lnTo>
                    <a:pt x="6557169" y="1551304"/>
                  </a:lnTo>
                  <a:lnTo>
                    <a:pt x="6594867" y="1512214"/>
                  </a:lnTo>
                  <a:lnTo>
                    <a:pt x="6632668" y="1472856"/>
                  </a:lnTo>
                  <a:lnTo>
                    <a:pt x="6670547" y="1433257"/>
                  </a:lnTo>
                  <a:lnTo>
                    <a:pt x="6708480" y="1393442"/>
                  </a:lnTo>
                  <a:lnTo>
                    <a:pt x="6746440" y="1353437"/>
                  </a:lnTo>
                  <a:lnTo>
                    <a:pt x="6784402" y="1313265"/>
                  </a:lnTo>
                  <a:lnTo>
                    <a:pt x="6822342" y="1272954"/>
                  </a:lnTo>
                  <a:lnTo>
                    <a:pt x="6860234" y="1232528"/>
                  </a:lnTo>
                  <a:lnTo>
                    <a:pt x="6898052" y="1192012"/>
                  </a:lnTo>
                  <a:lnTo>
                    <a:pt x="6935771" y="1151432"/>
                  </a:lnTo>
                  <a:lnTo>
                    <a:pt x="6973366" y="1110814"/>
                  </a:lnTo>
                  <a:lnTo>
                    <a:pt x="7010812" y="1070183"/>
                  </a:lnTo>
                  <a:lnTo>
                    <a:pt x="7048083" y="1029563"/>
                  </a:lnTo>
                  <a:lnTo>
                    <a:pt x="7085154" y="988981"/>
                  </a:lnTo>
                  <a:lnTo>
                    <a:pt x="7122000" y="948461"/>
                  </a:lnTo>
                  <a:lnTo>
                    <a:pt x="7158595" y="908029"/>
                  </a:lnTo>
                  <a:lnTo>
                    <a:pt x="7194915" y="867711"/>
                  </a:lnTo>
                  <a:lnTo>
                    <a:pt x="7230933" y="827532"/>
                  </a:lnTo>
                  <a:lnTo>
                    <a:pt x="7266625" y="787516"/>
                  </a:lnTo>
                  <a:lnTo>
                    <a:pt x="7301965" y="747690"/>
                  </a:lnTo>
                  <a:lnTo>
                    <a:pt x="7336928" y="708079"/>
                  </a:lnTo>
                  <a:lnTo>
                    <a:pt x="7371489" y="668708"/>
                  </a:lnTo>
                  <a:lnTo>
                    <a:pt x="7405623" y="629603"/>
                  </a:lnTo>
                  <a:lnTo>
                    <a:pt x="7439303" y="590788"/>
                  </a:lnTo>
                  <a:lnTo>
                    <a:pt x="7472505" y="552290"/>
                  </a:lnTo>
                  <a:lnTo>
                    <a:pt x="7505204" y="514133"/>
                  </a:lnTo>
                  <a:lnTo>
                    <a:pt x="7537374" y="476343"/>
                  </a:lnTo>
                  <a:lnTo>
                    <a:pt x="7568990" y="438945"/>
                  </a:lnTo>
                  <a:lnTo>
                    <a:pt x="7600027" y="401964"/>
                  </a:lnTo>
                  <a:lnTo>
                    <a:pt x="7630459" y="365427"/>
                  </a:lnTo>
                  <a:lnTo>
                    <a:pt x="7660261" y="329358"/>
                  </a:lnTo>
                  <a:lnTo>
                    <a:pt x="7689407" y="293783"/>
                  </a:lnTo>
                  <a:lnTo>
                    <a:pt x="7717874" y="258726"/>
                  </a:lnTo>
                  <a:lnTo>
                    <a:pt x="7745634" y="224214"/>
                  </a:lnTo>
                  <a:lnTo>
                    <a:pt x="7772663" y="190272"/>
                  </a:lnTo>
                  <a:lnTo>
                    <a:pt x="7798936" y="156924"/>
                  </a:lnTo>
                  <a:lnTo>
                    <a:pt x="7824427" y="124197"/>
                  </a:lnTo>
                  <a:lnTo>
                    <a:pt x="7849111" y="92116"/>
                  </a:lnTo>
                  <a:lnTo>
                    <a:pt x="7872963" y="60705"/>
                  </a:lnTo>
                  <a:lnTo>
                    <a:pt x="7895957" y="29992"/>
                  </a:lnTo>
                  <a:lnTo>
                    <a:pt x="7918068" y="0"/>
                  </a:lnTo>
                </a:path>
                <a:path w="7924800" h="3483610">
                  <a:moveTo>
                    <a:pt x="5692648" y="3483089"/>
                  </a:moveTo>
                  <a:lnTo>
                    <a:pt x="5734172" y="3429386"/>
                  </a:lnTo>
                  <a:lnTo>
                    <a:pt x="5779681" y="3369948"/>
                  </a:lnTo>
                  <a:lnTo>
                    <a:pt x="5803820" y="3338214"/>
                  </a:lnTo>
                  <a:lnTo>
                    <a:pt x="5828823" y="3305209"/>
                  </a:lnTo>
                  <a:lnTo>
                    <a:pt x="5854646" y="3270988"/>
                  </a:lnTo>
                  <a:lnTo>
                    <a:pt x="5881245" y="3235606"/>
                  </a:lnTo>
                  <a:lnTo>
                    <a:pt x="5908575" y="3199115"/>
                  </a:lnTo>
                  <a:lnTo>
                    <a:pt x="5936593" y="3161572"/>
                  </a:lnTo>
                  <a:lnTo>
                    <a:pt x="5965254" y="3123030"/>
                  </a:lnTo>
                  <a:lnTo>
                    <a:pt x="5994515" y="3083543"/>
                  </a:lnTo>
                  <a:lnTo>
                    <a:pt x="6024331" y="3043167"/>
                  </a:lnTo>
                  <a:lnTo>
                    <a:pt x="6054659" y="3001955"/>
                  </a:lnTo>
                  <a:lnTo>
                    <a:pt x="6085453" y="2959962"/>
                  </a:lnTo>
                  <a:lnTo>
                    <a:pt x="6116671" y="2917242"/>
                  </a:lnTo>
                  <a:lnTo>
                    <a:pt x="6148268" y="2873849"/>
                  </a:lnTo>
                  <a:lnTo>
                    <a:pt x="6180199" y="2829839"/>
                  </a:lnTo>
                  <a:lnTo>
                    <a:pt x="6212422" y="2785265"/>
                  </a:lnTo>
                  <a:lnTo>
                    <a:pt x="6244891" y="2740182"/>
                  </a:lnTo>
                  <a:lnTo>
                    <a:pt x="6277563" y="2694644"/>
                  </a:lnTo>
                  <a:lnTo>
                    <a:pt x="6310393" y="2648705"/>
                  </a:lnTo>
                  <a:lnTo>
                    <a:pt x="6343338" y="2602420"/>
                  </a:lnTo>
                  <a:lnTo>
                    <a:pt x="6376354" y="2555844"/>
                  </a:lnTo>
                  <a:lnTo>
                    <a:pt x="6409395" y="2509031"/>
                  </a:lnTo>
                  <a:lnTo>
                    <a:pt x="6442419" y="2462034"/>
                  </a:lnTo>
                  <a:lnTo>
                    <a:pt x="6475381" y="2414909"/>
                  </a:lnTo>
                  <a:lnTo>
                    <a:pt x="6508237" y="2367710"/>
                  </a:lnTo>
                  <a:lnTo>
                    <a:pt x="6540942" y="2320491"/>
                  </a:lnTo>
                  <a:lnTo>
                    <a:pt x="6573454" y="2273307"/>
                  </a:lnTo>
                  <a:lnTo>
                    <a:pt x="6605727" y="2226212"/>
                  </a:lnTo>
                  <a:lnTo>
                    <a:pt x="6637719" y="2179260"/>
                  </a:lnTo>
                  <a:lnTo>
                    <a:pt x="6669383" y="2132507"/>
                  </a:lnTo>
                  <a:lnTo>
                    <a:pt x="6700677" y="2086005"/>
                  </a:lnTo>
                  <a:lnTo>
                    <a:pt x="6731557" y="2039810"/>
                  </a:lnTo>
                  <a:lnTo>
                    <a:pt x="6761978" y="1993976"/>
                  </a:lnTo>
                  <a:lnTo>
                    <a:pt x="6791896" y="1948557"/>
                  </a:lnTo>
                  <a:lnTo>
                    <a:pt x="6821267" y="1903608"/>
                  </a:lnTo>
                  <a:lnTo>
                    <a:pt x="6850047" y="1859184"/>
                  </a:lnTo>
                  <a:lnTo>
                    <a:pt x="6878192" y="1815338"/>
                  </a:lnTo>
                  <a:lnTo>
                    <a:pt x="6905467" y="1772546"/>
                  </a:lnTo>
                  <a:lnTo>
                    <a:pt x="6932984" y="1729151"/>
                  </a:lnTo>
                  <a:lnTo>
                    <a:pt x="6960719" y="1685193"/>
                  </a:lnTo>
                  <a:lnTo>
                    <a:pt x="6988644" y="1640714"/>
                  </a:lnTo>
                  <a:lnTo>
                    <a:pt x="7016735" y="1595755"/>
                  </a:lnTo>
                  <a:lnTo>
                    <a:pt x="7044965" y="1550354"/>
                  </a:lnTo>
                  <a:lnTo>
                    <a:pt x="7073307" y="1504554"/>
                  </a:lnTo>
                  <a:lnTo>
                    <a:pt x="7101737" y="1458396"/>
                  </a:lnTo>
                  <a:lnTo>
                    <a:pt x="7130227" y="1411919"/>
                  </a:lnTo>
                  <a:lnTo>
                    <a:pt x="7158752" y="1365164"/>
                  </a:lnTo>
                  <a:lnTo>
                    <a:pt x="7187285" y="1318172"/>
                  </a:lnTo>
                  <a:lnTo>
                    <a:pt x="7215801" y="1270984"/>
                  </a:lnTo>
                  <a:lnTo>
                    <a:pt x="7244274" y="1223641"/>
                  </a:lnTo>
                  <a:lnTo>
                    <a:pt x="7272677" y="1176182"/>
                  </a:lnTo>
                  <a:lnTo>
                    <a:pt x="7300985" y="1128650"/>
                  </a:lnTo>
                  <a:lnTo>
                    <a:pt x="7329171" y="1081084"/>
                  </a:lnTo>
                  <a:lnTo>
                    <a:pt x="7357209" y="1033525"/>
                  </a:lnTo>
                  <a:lnTo>
                    <a:pt x="7385074" y="986013"/>
                  </a:lnTo>
                  <a:lnTo>
                    <a:pt x="7412739" y="938590"/>
                  </a:lnTo>
                  <a:lnTo>
                    <a:pt x="7440178" y="891297"/>
                  </a:lnTo>
                  <a:lnTo>
                    <a:pt x="7467364" y="844173"/>
                  </a:lnTo>
                  <a:lnTo>
                    <a:pt x="7494273" y="797260"/>
                  </a:lnTo>
                  <a:lnTo>
                    <a:pt x="7520878" y="750598"/>
                  </a:lnTo>
                  <a:lnTo>
                    <a:pt x="7547153" y="704227"/>
                  </a:lnTo>
                  <a:lnTo>
                    <a:pt x="7573072" y="658189"/>
                  </a:lnTo>
                  <a:lnTo>
                    <a:pt x="7598608" y="612525"/>
                  </a:lnTo>
                  <a:lnTo>
                    <a:pt x="7623737" y="567274"/>
                  </a:lnTo>
                  <a:lnTo>
                    <a:pt x="7648430" y="522478"/>
                  </a:lnTo>
                  <a:lnTo>
                    <a:pt x="7672664" y="478177"/>
                  </a:lnTo>
                  <a:lnTo>
                    <a:pt x="7696411" y="434412"/>
                  </a:lnTo>
                  <a:lnTo>
                    <a:pt x="7719645" y="391224"/>
                  </a:lnTo>
                  <a:lnTo>
                    <a:pt x="7742341" y="348652"/>
                  </a:lnTo>
                  <a:lnTo>
                    <a:pt x="7764473" y="306739"/>
                  </a:lnTo>
                  <a:lnTo>
                    <a:pt x="7786013" y="265524"/>
                  </a:lnTo>
                  <a:lnTo>
                    <a:pt x="7806937" y="225049"/>
                  </a:lnTo>
                  <a:lnTo>
                    <a:pt x="7827218" y="185354"/>
                  </a:lnTo>
                  <a:lnTo>
                    <a:pt x="7846830" y="146479"/>
                  </a:lnTo>
                  <a:lnTo>
                    <a:pt x="7865747" y="108465"/>
                  </a:lnTo>
                  <a:lnTo>
                    <a:pt x="7883943" y="71354"/>
                  </a:lnTo>
                  <a:lnTo>
                    <a:pt x="7901392" y="35185"/>
                  </a:lnTo>
                  <a:lnTo>
                    <a:pt x="7918068" y="0"/>
                  </a:lnTo>
                </a:path>
              </a:pathLst>
            </a:custGeom>
            <a:ln w="19050">
              <a:solidFill>
                <a:srgbClr val="B0B3B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37064" y="2297683"/>
              <a:ext cx="83819" cy="35200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4136" y="4820411"/>
              <a:ext cx="2269235" cy="88253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3092" y="4887467"/>
              <a:ext cx="2211324" cy="7922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369682" y="5005197"/>
              <a:ext cx="1850389" cy="464820"/>
            </a:xfrm>
            <a:custGeom>
              <a:avLst/>
              <a:gdLst/>
              <a:ahLst/>
              <a:cxnLst/>
              <a:rect l="l" t="t" r="r" b="b"/>
              <a:pathLst>
                <a:path w="1850390" h="464820">
                  <a:moveTo>
                    <a:pt x="1617726" y="0"/>
                  </a:moveTo>
                  <a:lnTo>
                    <a:pt x="232156" y="0"/>
                  </a:lnTo>
                  <a:lnTo>
                    <a:pt x="185353" y="4714"/>
                  </a:lnTo>
                  <a:lnTo>
                    <a:pt x="141767" y="18236"/>
                  </a:lnTo>
                  <a:lnTo>
                    <a:pt x="102331" y="39634"/>
                  </a:lnTo>
                  <a:lnTo>
                    <a:pt x="67976" y="67976"/>
                  </a:lnTo>
                  <a:lnTo>
                    <a:pt x="39634" y="102331"/>
                  </a:lnTo>
                  <a:lnTo>
                    <a:pt x="18236" y="141767"/>
                  </a:lnTo>
                  <a:lnTo>
                    <a:pt x="4714" y="185353"/>
                  </a:lnTo>
                  <a:lnTo>
                    <a:pt x="0" y="232155"/>
                  </a:lnTo>
                  <a:lnTo>
                    <a:pt x="4714" y="278922"/>
                  </a:lnTo>
                  <a:lnTo>
                    <a:pt x="18236" y="322490"/>
                  </a:lnTo>
                  <a:lnTo>
                    <a:pt x="39634" y="361924"/>
                  </a:lnTo>
                  <a:lnTo>
                    <a:pt x="67976" y="396287"/>
                  </a:lnTo>
                  <a:lnTo>
                    <a:pt x="102331" y="424644"/>
                  </a:lnTo>
                  <a:lnTo>
                    <a:pt x="141767" y="446057"/>
                  </a:lnTo>
                  <a:lnTo>
                    <a:pt x="185353" y="459592"/>
                  </a:lnTo>
                  <a:lnTo>
                    <a:pt x="232156" y="464311"/>
                  </a:lnTo>
                  <a:lnTo>
                    <a:pt x="1617726" y="464311"/>
                  </a:lnTo>
                  <a:lnTo>
                    <a:pt x="1664492" y="459592"/>
                  </a:lnTo>
                  <a:lnTo>
                    <a:pt x="1708060" y="446057"/>
                  </a:lnTo>
                  <a:lnTo>
                    <a:pt x="1747494" y="424644"/>
                  </a:lnTo>
                  <a:lnTo>
                    <a:pt x="1781857" y="396287"/>
                  </a:lnTo>
                  <a:lnTo>
                    <a:pt x="1810214" y="361924"/>
                  </a:lnTo>
                  <a:lnTo>
                    <a:pt x="1831627" y="322490"/>
                  </a:lnTo>
                  <a:lnTo>
                    <a:pt x="1845162" y="278922"/>
                  </a:lnTo>
                  <a:lnTo>
                    <a:pt x="1849882" y="232155"/>
                  </a:lnTo>
                  <a:lnTo>
                    <a:pt x="1845162" y="185353"/>
                  </a:lnTo>
                  <a:lnTo>
                    <a:pt x="1831627" y="141767"/>
                  </a:lnTo>
                  <a:lnTo>
                    <a:pt x="1810214" y="102331"/>
                  </a:lnTo>
                  <a:lnTo>
                    <a:pt x="1781857" y="67976"/>
                  </a:lnTo>
                  <a:lnTo>
                    <a:pt x="1747494" y="39634"/>
                  </a:lnTo>
                  <a:lnTo>
                    <a:pt x="1708060" y="18236"/>
                  </a:lnTo>
                  <a:lnTo>
                    <a:pt x="1664492" y="4714"/>
                  </a:lnTo>
                  <a:lnTo>
                    <a:pt x="16177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61704" y="3537216"/>
              <a:ext cx="2260092" cy="88403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17151" y="3704882"/>
              <a:ext cx="1950847" cy="5534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47123" y="3722623"/>
              <a:ext cx="1841753" cy="46431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383394" y="3831716"/>
            <a:ext cx="72453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Segoe UI Semibold"/>
                <a:cs typeface="Segoe UI Semibold"/>
              </a:rPr>
              <a:t>ChatGPT</a:t>
            </a:r>
            <a:endParaRPr sz="1400">
              <a:latin typeface="Segoe UI Semibold"/>
              <a:cs typeface="Segoe UI Semibold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629911" y="3537216"/>
            <a:ext cx="5497195" cy="884555"/>
            <a:chOff x="4629911" y="3537216"/>
            <a:chExt cx="5497195" cy="884555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01707" y="3931411"/>
              <a:ext cx="25273" cy="9232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9911" y="3537216"/>
              <a:ext cx="2631820" cy="88403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1915" y="3604323"/>
              <a:ext cx="2569464" cy="7922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15077" y="3722623"/>
              <a:ext cx="2213610" cy="464820"/>
            </a:xfrm>
            <a:custGeom>
              <a:avLst/>
              <a:gdLst/>
              <a:ahLst/>
              <a:cxnLst/>
              <a:rect l="l" t="t" r="r" b="b"/>
              <a:pathLst>
                <a:path w="2213609" h="464820">
                  <a:moveTo>
                    <a:pt x="1981453" y="0"/>
                  </a:moveTo>
                  <a:lnTo>
                    <a:pt x="232156" y="0"/>
                  </a:lnTo>
                  <a:lnTo>
                    <a:pt x="185353" y="4719"/>
                  </a:lnTo>
                  <a:lnTo>
                    <a:pt x="141767" y="18254"/>
                  </a:lnTo>
                  <a:lnTo>
                    <a:pt x="102331" y="39667"/>
                  </a:lnTo>
                  <a:lnTo>
                    <a:pt x="67976" y="68024"/>
                  </a:lnTo>
                  <a:lnTo>
                    <a:pt x="39634" y="102387"/>
                  </a:lnTo>
                  <a:lnTo>
                    <a:pt x="18236" y="141821"/>
                  </a:lnTo>
                  <a:lnTo>
                    <a:pt x="4714" y="185389"/>
                  </a:lnTo>
                  <a:lnTo>
                    <a:pt x="0" y="232156"/>
                  </a:lnTo>
                  <a:lnTo>
                    <a:pt x="4714" y="278958"/>
                  </a:lnTo>
                  <a:lnTo>
                    <a:pt x="18236" y="322544"/>
                  </a:lnTo>
                  <a:lnTo>
                    <a:pt x="39634" y="361980"/>
                  </a:lnTo>
                  <a:lnTo>
                    <a:pt x="67976" y="396335"/>
                  </a:lnTo>
                  <a:lnTo>
                    <a:pt x="102331" y="424677"/>
                  </a:lnTo>
                  <a:lnTo>
                    <a:pt x="141767" y="446075"/>
                  </a:lnTo>
                  <a:lnTo>
                    <a:pt x="185353" y="459597"/>
                  </a:lnTo>
                  <a:lnTo>
                    <a:pt x="232156" y="464312"/>
                  </a:lnTo>
                  <a:lnTo>
                    <a:pt x="1981453" y="464312"/>
                  </a:lnTo>
                  <a:lnTo>
                    <a:pt x="2028256" y="459597"/>
                  </a:lnTo>
                  <a:lnTo>
                    <a:pt x="2071842" y="446075"/>
                  </a:lnTo>
                  <a:lnTo>
                    <a:pt x="2111278" y="424677"/>
                  </a:lnTo>
                  <a:lnTo>
                    <a:pt x="2145633" y="396335"/>
                  </a:lnTo>
                  <a:lnTo>
                    <a:pt x="2173975" y="361980"/>
                  </a:lnTo>
                  <a:lnTo>
                    <a:pt x="2195373" y="322544"/>
                  </a:lnTo>
                  <a:lnTo>
                    <a:pt x="2208895" y="278958"/>
                  </a:lnTo>
                  <a:lnTo>
                    <a:pt x="2213610" y="232156"/>
                  </a:lnTo>
                  <a:lnTo>
                    <a:pt x="2208895" y="185389"/>
                  </a:lnTo>
                  <a:lnTo>
                    <a:pt x="2195373" y="141821"/>
                  </a:lnTo>
                  <a:lnTo>
                    <a:pt x="2173975" y="102387"/>
                  </a:lnTo>
                  <a:lnTo>
                    <a:pt x="2145633" y="68024"/>
                  </a:lnTo>
                  <a:lnTo>
                    <a:pt x="2111278" y="39667"/>
                  </a:lnTo>
                  <a:lnTo>
                    <a:pt x="2071842" y="18254"/>
                  </a:lnTo>
                  <a:lnTo>
                    <a:pt x="2028256" y="4719"/>
                  </a:lnTo>
                  <a:lnTo>
                    <a:pt x="19814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 txBox="1"/>
          <p:nvPr/>
        </p:nvSpPr>
        <p:spPr>
          <a:xfrm>
            <a:off x="10316082" y="3831716"/>
            <a:ext cx="63881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Segoe UI Semibold"/>
                <a:cs typeface="Segoe UI Semibold"/>
              </a:rPr>
              <a:t>months</a:t>
            </a:r>
            <a:endParaRPr sz="1400">
              <a:latin typeface="Segoe UI Semibold"/>
              <a:cs typeface="Segoe UI 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41823" y="3827145"/>
            <a:ext cx="19634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Mobile</a:t>
            </a:r>
            <a:r>
              <a:rPr dirty="0" sz="1400" spc="-25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phones:</a:t>
            </a:r>
            <a:r>
              <a:rPr dirty="0" sz="1400" spc="-15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16</a:t>
            </a:r>
            <a:r>
              <a:rPr dirty="0" sz="1400" spc="-10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years</a:t>
            </a:r>
            <a:endParaRPr sz="1400">
              <a:latin typeface="Segoe UI Semibold"/>
              <a:cs typeface="Segoe UI Semibold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43828" y="4178795"/>
            <a:ext cx="2018030" cy="882650"/>
            <a:chOff x="6243828" y="4178795"/>
            <a:chExt cx="2018030" cy="88265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3828" y="4178795"/>
              <a:ext cx="2008631" cy="88253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83452" y="4245927"/>
              <a:ext cx="1978278" cy="79228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429629" y="4363974"/>
              <a:ext cx="1589405" cy="464184"/>
            </a:xfrm>
            <a:custGeom>
              <a:avLst/>
              <a:gdLst/>
              <a:ahLst/>
              <a:cxnLst/>
              <a:rect l="l" t="t" r="r" b="b"/>
              <a:pathLst>
                <a:path w="1589404" h="464185">
                  <a:moveTo>
                    <a:pt x="1357249" y="0"/>
                  </a:moveTo>
                  <a:lnTo>
                    <a:pt x="232028" y="0"/>
                  </a:lnTo>
                  <a:lnTo>
                    <a:pt x="185267" y="4714"/>
                  </a:lnTo>
                  <a:lnTo>
                    <a:pt x="141714" y="18234"/>
                  </a:lnTo>
                  <a:lnTo>
                    <a:pt x="102300" y="39627"/>
                  </a:lnTo>
                  <a:lnTo>
                    <a:pt x="67960" y="67960"/>
                  </a:lnTo>
                  <a:lnTo>
                    <a:pt x="39627" y="102300"/>
                  </a:lnTo>
                  <a:lnTo>
                    <a:pt x="18234" y="141714"/>
                  </a:lnTo>
                  <a:lnTo>
                    <a:pt x="4714" y="185267"/>
                  </a:lnTo>
                  <a:lnTo>
                    <a:pt x="0" y="232028"/>
                  </a:lnTo>
                  <a:lnTo>
                    <a:pt x="4714" y="278831"/>
                  </a:lnTo>
                  <a:lnTo>
                    <a:pt x="18234" y="322417"/>
                  </a:lnTo>
                  <a:lnTo>
                    <a:pt x="39627" y="361853"/>
                  </a:lnTo>
                  <a:lnTo>
                    <a:pt x="67960" y="396208"/>
                  </a:lnTo>
                  <a:lnTo>
                    <a:pt x="102300" y="424550"/>
                  </a:lnTo>
                  <a:lnTo>
                    <a:pt x="141714" y="445948"/>
                  </a:lnTo>
                  <a:lnTo>
                    <a:pt x="185267" y="459470"/>
                  </a:lnTo>
                  <a:lnTo>
                    <a:pt x="232028" y="464184"/>
                  </a:lnTo>
                  <a:lnTo>
                    <a:pt x="1357249" y="464184"/>
                  </a:lnTo>
                  <a:lnTo>
                    <a:pt x="1404015" y="459470"/>
                  </a:lnTo>
                  <a:lnTo>
                    <a:pt x="1447583" y="445948"/>
                  </a:lnTo>
                  <a:lnTo>
                    <a:pt x="1487017" y="424550"/>
                  </a:lnTo>
                  <a:lnTo>
                    <a:pt x="1521380" y="396208"/>
                  </a:lnTo>
                  <a:lnTo>
                    <a:pt x="1549737" y="361853"/>
                  </a:lnTo>
                  <a:lnTo>
                    <a:pt x="1571150" y="322417"/>
                  </a:lnTo>
                  <a:lnTo>
                    <a:pt x="1584685" y="278831"/>
                  </a:lnTo>
                  <a:lnTo>
                    <a:pt x="1589404" y="232028"/>
                  </a:lnTo>
                  <a:lnTo>
                    <a:pt x="1584685" y="185267"/>
                  </a:lnTo>
                  <a:lnTo>
                    <a:pt x="1571150" y="141714"/>
                  </a:lnTo>
                  <a:lnTo>
                    <a:pt x="1549737" y="102300"/>
                  </a:lnTo>
                  <a:lnTo>
                    <a:pt x="1521380" y="67960"/>
                  </a:lnTo>
                  <a:lnTo>
                    <a:pt x="1487017" y="39627"/>
                  </a:lnTo>
                  <a:lnTo>
                    <a:pt x="1447583" y="18234"/>
                  </a:lnTo>
                  <a:lnTo>
                    <a:pt x="1404015" y="4714"/>
                  </a:lnTo>
                  <a:lnTo>
                    <a:pt x="13572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/>
          <p:nvPr/>
        </p:nvSpPr>
        <p:spPr>
          <a:xfrm>
            <a:off x="6563994" y="4468190"/>
            <a:ext cx="2534920" cy="8813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Internet:</a:t>
            </a:r>
            <a:r>
              <a:rPr dirty="0" sz="1400" spc="-30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>
                <a:solidFill>
                  <a:srgbClr val="2E2E2E"/>
                </a:solidFill>
                <a:latin typeface="Segoe UI Semibold"/>
                <a:cs typeface="Segoe UI Semibold"/>
              </a:rPr>
              <a:t>7</a:t>
            </a:r>
            <a:r>
              <a:rPr dirty="0" sz="1400" spc="-40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years</a:t>
            </a:r>
            <a:endParaRPr sz="1400">
              <a:latin typeface="Segoe UI Semibold"/>
              <a:cs typeface="Segoe UI Semibold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>
              <a:latin typeface="Segoe UI Semibold"/>
              <a:cs typeface="Segoe UI Semibold"/>
            </a:endParaRPr>
          </a:p>
          <a:p>
            <a:pPr marL="941705">
              <a:lnSpc>
                <a:spcPct val="100000"/>
              </a:lnSpc>
            </a:pPr>
            <a:r>
              <a:rPr dirty="0" sz="1400">
                <a:solidFill>
                  <a:srgbClr val="2E2E2E"/>
                </a:solidFill>
                <a:latin typeface="Segoe UI Semibold"/>
                <a:cs typeface="Segoe UI Semibold"/>
              </a:rPr>
              <a:t>Facebook:</a:t>
            </a:r>
            <a:r>
              <a:rPr dirty="0" sz="1400" spc="-50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4.5</a:t>
            </a:r>
            <a:r>
              <a:rPr dirty="0" sz="1400" spc="-30">
                <a:solidFill>
                  <a:srgbClr val="2E2E2E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2E2E2E"/>
                </a:solidFill>
                <a:latin typeface="Segoe UI Semibold"/>
                <a:cs typeface="Segoe UI Semibold"/>
              </a:rPr>
              <a:t>years</a:t>
            </a:r>
            <a:endParaRPr sz="1400">
              <a:latin typeface="Segoe UI Semibold"/>
              <a:cs typeface="Segoe UI Semibold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2527" y="6611746"/>
            <a:ext cx="1349883" cy="87172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32994" y="6572198"/>
            <a:ext cx="13893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latin typeface="Segoe UI"/>
                <a:cs typeface="Segoe UI"/>
              </a:rPr>
              <a:t>Source:</a:t>
            </a:r>
            <a:r>
              <a:rPr dirty="0" sz="900" spc="-15">
                <a:latin typeface="Segoe UI"/>
                <a:cs typeface="Segoe UI"/>
              </a:rPr>
              <a:t> </a:t>
            </a:r>
            <a:r>
              <a:rPr dirty="0" sz="900" spc="-5">
                <a:latin typeface="Segoe UI"/>
                <a:cs typeface="Segoe UI"/>
              </a:rPr>
              <a:t>Microsoft</a:t>
            </a:r>
            <a:r>
              <a:rPr dirty="0" sz="900" spc="-25">
                <a:latin typeface="Segoe UI"/>
                <a:cs typeface="Segoe UI"/>
              </a:rPr>
              <a:t> </a:t>
            </a:r>
            <a:r>
              <a:rPr dirty="0" sz="900" spc="-5">
                <a:latin typeface="Segoe UI"/>
                <a:cs typeface="Segoe UI"/>
              </a:rPr>
              <a:t>Research</a:t>
            </a:r>
            <a:endParaRPr sz="9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373" y="49401"/>
            <a:ext cx="12036425" cy="67704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1428750"/>
            <a:ext cx="12192000" cy="4065904"/>
            <a:chOff x="0" y="1428750"/>
            <a:chExt cx="12192000" cy="406590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28750"/>
              <a:ext cx="12191999" cy="40653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27540" y="1633219"/>
              <a:ext cx="1709420" cy="1944370"/>
            </a:xfrm>
            <a:custGeom>
              <a:avLst/>
              <a:gdLst/>
              <a:ahLst/>
              <a:cxnLst/>
              <a:rect l="l" t="t" r="r" b="b"/>
              <a:pathLst>
                <a:path w="1709420" h="1944370">
                  <a:moveTo>
                    <a:pt x="1709293" y="0"/>
                  </a:moveTo>
                  <a:lnTo>
                    <a:pt x="1627886" y="0"/>
                  </a:lnTo>
                  <a:lnTo>
                    <a:pt x="1627886" y="313690"/>
                  </a:lnTo>
                  <a:lnTo>
                    <a:pt x="1627886" y="1859280"/>
                  </a:lnTo>
                  <a:lnTo>
                    <a:pt x="81407" y="1859280"/>
                  </a:lnTo>
                  <a:lnTo>
                    <a:pt x="81407" y="313690"/>
                  </a:lnTo>
                  <a:lnTo>
                    <a:pt x="1627886" y="313690"/>
                  </a:lnTo>
                  <a:lnTo>
                    <a:pt x="1627886" y="0"/>
                  </a:lnTo>
                  <a:lnTo>
                    <a:pt x="0" y="0"/>
                  </a:lnTo>
                  <a:lnTo>
                    <a:pt x="0" y="313690"/>
                  </a:lnTo>
                  <a:lnTo>
                    <a:pt x="0" y="1859280"/>
                  </a:lnTo>
                  <a:lnTo>
                    <a:pt x="0" y="1944370"/>
                  </a:lnTo>
                  <a:lnTo>
                    <a:pt x="1709293" y="1944370"/>
                  </a:lnTo>
                  <a:lnTo>
                    <a:pt x="1709293" y="1859788"/>
                  </a:lnTo>
                  <a:lnTo>
                    <a:pt x="1709293" y="1859280"/>
                  </a:lnTo>
                  <a:lnTo>
                    <a:pt x="1709293" y="313690"/>
                  </a:lnTo>
                  <a:lnTo>
                    <a:pt x="1709293" y="313436"/>
                  </a:lnTo>
                  <a:lnTo>
                    <a:pt x="1709293" y="0"/>
                  </a:lnTo>
                  <a:close/>
                </a:path>
              </a:pathLst>
            </a:custGeom>
            <a:solidFill>
              <a:srgbClr val="0078D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568243" y="1633220"/>
            <a:ext cx="1628139" cy="313690"/>
          </a:xfrm>
          <a:prstGeom prst="rect">
            <a:avLst/>
          </a:prstGeom>
          <a:solidFill>
            <a:srgbClr val="0078D3"/>
          </a:solidFill>
        </p:spPr>
        <p:txBody>
          <a:bodyPr wrap="square" lIns="0" tIns="22225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175"/>
              </a:spcBef>
            </a:pPr>
            <a:r>
              <a:rPr dirty="0" sz="1400" spc="-5" b="1">
                <a:solidFill>
                  <a:srgbClr val="FFFFFF"/>
                </a:solidFill>
                <a:latin typeface="Segoe UI"/>
                <a:cs typeface="Segoe UI"/>
              </a:rPr>
              <a:t>Happiness</a:t>
            </a:r>
            <a:endParaRPr sz="1400">
              <a:latin typeface="Segoe UI"/>
              <a:cs typeface="Segoe U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773" y="558673"/>
            <a:ext cx="4766297" cy="44869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75563" y="432561"/>
            <a:ext cx="486219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/>
              <a:t>Mi</a:t>
            </a:r>
            <a:r>
              <a:rPr dirty="0" spc="-50"/>
              <a:t>c</a:t>
            </a:r>
            <a:r>
              <a:rPr dirty="0" spc="-85"/>
              <a:t>r</a:t>
            </a:r>
            <a:r>
              <a:rPr dirty="0" spc="-55"/>
              <a:t>os</a:t>
            </a:r>
            <a:r>
              <a:rPr dirty="0" spc="-110"/>
              <a:t>o</a:t>
            </a:r>
            <a:r>
              <a:rPr dirty="0" spc="15"/>
              <a:t>f</a:t>
            </a:r>
            <a:r>
              <a:rPr dirty="0"/>
              <a:t>t</a:t>
            </a:r>
            <a:r>
              <a:rPr dirty="0" spc="-405"/>
              <a:t> </a:t>
            </a:r>
            <a:r>
              <a:rPr dirty="0"/>
              <a:t>s</a:t>
            </a:r>
            <a:r>
              <a:rPr dirty="0" spc="-120"/>
              <a:t> </a:t>
            </a:r>
            <a:r>
              <a:rPr dirty="0" spc="-55"/>
              <a:t>A</a:t>
            </a:r>
            <a:r>
              <a:rPr dirty="0"/>
              <a:t>I</a:t>
            </a:r>
            <a:r>
              <a:rPr dirty="0" spc="-100"/>
              <a:t> </a:t>
            </a:r>
            <a:r>
              <a:rPr dirty="0" spc="-55"/>
              <a:t>A</a:t>
            </a:r>
            <a:r>
              <a:rPr dirty="0" spc="-50"/>
              <a:t>pp</a:t>
            </a:r>
            <a:r>
              <a:rPr dirty="0" spc="-85"/>
              <a:t>r</a:t>
            </a:r>
            <a:r>
              <a:rPr dirty="0" spc="-90"/>
              <a:t>o</a:t>
            </a:r>
            <a:r>
              <a:rPr dirty="0" spc="-45"/>
              <a:t>a</a:t>
            </a:r>
            <a:r>
              <a:rPr dirty="0" spc="-50"/>
              <a:t>c</a:t>
            </a:r>
            <a:r>
              <a:rPr dirty="0"/>
              <a:t>h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523" y="4485170"/>
            <a:ext cx="2615945" cy="20747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83195" y="4705286"/>
            <a:ext cx="2099310" cy="1564005"/>
          </a:xfrm>
          <a:prstGeom prst="rect">
            <a:avLst/>
          </a:prstGeom>
          <a:solidFill>
            <a:srgbClr val="0D0D0D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Times New Roman"/>
              <a:cs typeface="Times New Roman"/>
            </a:endParaRPr>
          </a:p>
          <a:p>
            <a:pPr marL="182880" marR="667385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Me</a:t>
            </a:r>
            <a:r>
              <a:rPr dirty="0" sz="1800" spc="5" b="1">
                <a:solidFill>
                  <a:srgbClr val="FFFFFF"/>
                </a:solidFill>
                <a:latin typeface="Segoe UI"/>
                <a:cs typeface="Segoe UI"/>
              </a:rPr>
              <a:t>a</a:t>
            </a:r>
            <a:r>
              <a:rPr dirty="0" sz="1800" b="1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r>
              <a:rPr dirty="0" sz="1800" spc="5" b="1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dirty="0" sz="1800" b="1">
                <a:solidFill>
                  <a:srgbClr val="FFFFFF"/>
                </a:solidFill>
                <a:latin typeface="Segoe UI"/>
                <a:cs typeface="Segoe UI"/>
              </a:rPr>
              <a:t>ngful  </a:t>
            </a: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Innovation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23459" y="4485170"/>
            <a:ext cx="2615945" cy="2074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043678" y="4705286"/>
            <a:ext cx="2099310" cy="1564005"/>
          </a:xfrm>
          <a:prstGeom prst="rect">
            <a:avLst/>
          </a:prstGeom>
          <a:solidFill>
            <a:srgbClr val="0D0D0D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Times New Roman"/>
              <a:cs typeface="Times New Roman"/>
            </a:endParaRPr>
          </a:p>
          <a:p>
            <a:pPr marL="183515" marR="551815">
              <a:lnSpc>
                <a:spcPct val="100000"/>
              </a:lnSpc>
              <a:spcBef>
                <a:spcPts val="5"/>
              </a:spcBef>
            </a:pP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Empow</a:t>
            </a:r>
            <a:r>
              <a:rPr dirty="0" sz="1800" spc="-10" b="1">
                <a:solidFill>
                  <a:srgbClr val="FFFFFF"/>
                </a:solidFill>
                <a:latin typeface="Segoe UI"/>
                <a:cs typeface="Segoe UI"/>
              </a:rPr>
              <a:t>e</a:t>
            </a:r>
            <a:r>
              <a:rPr dirty="0" sz="1800" spc="10" b="1">
                <a:solidFill>
                  <a:srgbClr val="FFFFFF"/>
                </a:solidFill>
                <a:latin typeface="Segoe UI"/>
                <a:cs typeface="Segoe UI"/>
              </a:rPr>
              <a:t>r</a:t>
            </a: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i</a:t>
            </a:r>
            <a:r>
              <a:rPr dirty="0" sz="1800" spc="5" b="1">
                <a:solidFill>
                  <a:srgbClr val="FFFFFF"/>
                </a:solidFill>
                <a:latin typeface="Segoe UI"/>
                <a:cs typeface="Segoe UI"/>
              </a:rPr>
              <a:t>n</a:t>
            </a:r>
            <a:r>
              <a:rPr dirty="0" sz="1800" b="1">
                <a:solidFill>
                  <a:srgbClr val="FFFFFF"/>
                </a:solidFill>
                <a:latin typeface="Segoe UI"/>
                <a:cs typeface="Segoe UI"/>
              </a:rPr>
              <a:t>g  </a:t>
            </a:r>
            <a:r>
              <a:rPr dirty="0" sz="1800" spc="-10" b="1">
                <a:solidFill>
                  <a:srgbClr val="FFFFFF"/>
                </a:solidFill>
                <a:latin typeface="Segoe UI"/>
                <a:cs typeface="Segoe UI"/>
              </a:rPr>
              <a:t>People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23019" y="4485170"/>
            <a:ext cx="2615946" cy="207479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143872" y="4705286"/>
            <a:ext cx="2099310" cy="1564005"/>
          </a:xfrm>
          <a:prstGeom prst="rect">
            <a:avLst/>
          </a:prstGeom>
          <a:solidFill>
            <a:srgbClr val="0D0D0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83515">
              <a:lnSpc>
                <a:spcPct val="100000"/>
              </a:lnSpc>
            </a:pP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Responsible</a:t>
            </a:r>
            <a:r>
              <a:rPr dirty="0" sz="1800" spc="-60" b="1">
                <a:solidFill>
                  <a:srgbClr val="FFFFFF"/>
                </a:solidFill>
                <a:latin typeface="Segoe UI"/>
                <a:cs typeface="Segoe UI"/>
              </a:rPr>
              <a:t> </a:t>
            </a:r>
            <a:r>
              <a:rPr dirty="0" sz="1800" spc="-5" b="1">
                <a:solidFill>
                  <a:srgbClr val="FFFFFF"/>
                </a:solidFill>
                <a:latin typeface="Segoe UI"/>
                <a:cs typeface="Segoe UI"/>
              </a:rPr>
              <a:t>AI</a:t>
            </a:r>
            <a:endParaRPr sz="18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6551" y="539495"/>
            <a:ext cx="6830949" cy="4486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4954" y="413384"/>
            <a:ext cx="69075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Opportunities</a:t>
            </a:r>
            <a:r>
              <a:rPr dirty="0" spc="5"/>
              <a:t> </a:t>
            </a:r>
            <a:r>
              <a:rPr dirty="0"/>
              <a:t>for</a:t>
            </a:r>
            <a:r>
              <a:rPr dirty="0" spc="-10"/>
              <a:t> </a:t>
            </a:r>
            <a:r>
              <a:rPr dirty="0" spc="-5"/>
              <a:t>AI</a:t>
            </a:r>
            <a:r>
              <a:rPr dirty="0" spc="-20"/>
              <a:t> </a:t>
            </a:r>
            <a:r>
              <a:rPr dirty="0" spc="-5"/>
              <a:t>in</a:t>
            </a:r>
            <a:r>
              <a:rPr dirty="0" spc="-10"/>
              <a:t> </a:t>
            </a:r>
            <a:r>
              <a:rPr dirty="0"/>
              <a:t>Education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82371" y="1505077"/>
            <a:ext cx="8082915" cy="4744085"/>
            <a:chOff x="282371" y="1505077"/>
            <a:chExt cx="8082915" cy="4744085"/>
          </a:xfrm>
        </p:grpSpPr>
        <p:sp>
          <p:nvSpPr>
            <p:cNvPr id="5" name="object 5"/>
            <p:cNvSpPr/>
            <p:nvPr/>
          </p:nvSpPr>
          <p:spPr>
            <a:xfrm>
              <a:off x="3831462" y="1621828"/>
              <a:ext cx="4533900" cy="4521200"/>
            </a:xfrm>
            <a:custGeom>
              <a:avLst/>
              <a:gdLst/>
              <a:ahLst/>
              <a:cxnLst/>
              <a:rect l="l" t="t" r="r" b="b"/>
              <a:pathLst>
                <a:path w="4533900" h="4521200">
                  <a:moveTo>
                    <a:pt x="2551021" y="4508500"/>
                  </a:moveTo>
                  <a:lnTo>
                    <a:pt x="1982370" y="4508500"/>
                  </a:lnTo>
                  <a:lnTo>
                    <a:pt x="2029084" y="4521200"/>
                  </a:lnTo>
                  <a:lnTo>
                    <a:pt x="2504307" y="4521200"/>
                  </a:lnTo>
                  <a:lnTo>
                    <a:pt x="2551021" y="4508500"/>
                  </a:lnTo>
                  <a:close/>
                </a:path>
                <a:path w="4533900" h="4521200">
                  <a:moveTo>
                    <a:pt x="2689364" y="4483100"/>
                  </a:moveTo>
                  <a:lnTo>
                    <a:pt x="1844027" y="4483100"/>
                  </a:lnTo>
                  <a:lnTo>
                    <a:pt x="1935950" y="4508500"/>
                  </a:lnTo>
                  <a:lnTo>
                    <a:pt x="2597441" y="4508500"/>
                  </a:lnTo>
                  <a:lnTo>
                    <a:pt x="2689364" y="4483100"/>
                  </a:lnTo>
                  <a:close/>
                </a:path>
                <a:path w="4533900" h="4521200">
                  <a:moveTo>
                    <a:pt x="2734847" y="38100"/>
                  </a:moveTo>
                  <a:lnTo>
                    <a:pt x="1798544" y="38100"/>
                  </a:lnTo>
                  <a:lnTo>
                    <a:pt x="1490010" y="127000"/>
                  </a:lnTo>
                  <a:lnTo>
                    <a:pt x="1447458" y="152400"/>
                  </a:lnTo>
                  <a:lnTo>
                    <a:pt x="1363598" y="177800"/>
                  </a:lnTo>
                  <a:lnTo>
                    <a:pt x="1322308" y="203200"/>
                  </a:lnTo>
                  <a:lnTo>
                    <a:pt x="1281459" y="215900"/>
                  </a:lnTo>
                  <a:lnTo>
                    <a:pt x="1241060" y="241300"/>
                  </a:lnTo>
                  <a:lnTo>
                    <a:pt x="1201120" y="254000"/>
                  </a:lnTo>
                  <a:lnTo>
                    <a:pt x="1161651" y="279400"/>
                  </a:lnTo>
                  <a:lnTo>
                    <a:pt x="1084160" y="330200"/>
                  </a:lnTo>
                  <a:lnTo>
                    <a:pt x="1008667" y="381000"/>
                  </a:lnTo>
                  <a:lnTo>
                    <a:pt x="935249" y="431800"/>
                  </a:lnTo>
                  <a:lnTo>
                    <a:pt x="899343" y="457200"/>
                  </a:lnTo>
                  <a:lnTo>
                    <a:pt x="863985" y="482600"/>
                  </a:lnTo>
                  <a:lnTo>
                    <a:pt x="829186" y="508000"/>
                  </a:lnTo>
                  <a:lnTo>
                    <a:pt x="794955" y="533400"/>
                  </a:lnTo>
                  <a:lnTo>
                    <a:pt x="761302" y="571500"/>
                  </a:lnTo>
                  <a:lnTo>
                    <a:pt x="728236" y="596900"/>
                  </a:lnTo>
                  <a:lnTo>
                    <a:pt x="695768" y="622300"/>
                  </a:lnTo>
                  <a:lnTo>
                    <a:pt x="663908" y="660400"/>
                  </a:lnTo>
                  <a:lnTo>
                    <a:pt x="632665" y="685800"/>
                  </a:lnTo>
                  <a:lnTo>
                    <a:pt x="602049" y="723900"/>
                  </a:lnTo>
                  <a:lnTo>
                    <a:pt x="572070" y="749300"/>
                  </a:lnTo>
                  <a:lnTo>
                    <a:pt x="542737" y="787400"/>
                  </a:lnTo>
                  <a:lnTo>
                    <a:pt x="514062" y="825500"/>
                  </a:lnTo>
                  <a:lnTo>
                    <a:pt x="486053" y="863600"/>
                  </a:lnTo>
                  <a:lnTo>
                    <a:pt x="458720" y="889000"/>
                  </a:lnTo>
                  <a:lnTo>
                    <a:pt x="432073" y="927100"/>
                  </a:lnTo>
                  <a:lnTo>
                    <a:pt x="406122" y="965200"/>
                  </a:lnTo>
                  <a:lnTo>
                    <a:pt x="380877" y="1003300"/>
                  </a:lnTo>
                  <a:lnTo>
                    <a:pt x="356348" y="1041400"/>
                  </a:lnTo>
                  <a:lnTo>
                    <a:pt x="332544" y="1079500"/>
                  </a:lnTo>
                  <a:lnTo>
                    <a:pt x="309475" y="1117600"/>
                  </a:lnTo>
                  <a:lnTo>
                    <a:pt x="287151" y="1155700"/>
                  </a:lnTo>
                  <a:lnTo>
                    <a:pt x="265583" y="1193800"/>
                  </a:lnTo>
                  <a:lnTo>
                    <a:pt x="244779" y="1231900"/>
                  </a:lnTo>
                  <a:lnTo>
                    <a:pt x="224750" y="1270000"/>
                  </a:lnTo>
                  <a:lnTo>
                    <a:pt x="205505" y="1320800"/>
                  </a:lnTo>
                  <a:lnTo>
                    <a:pt x="187055" y="1358900"/>
                  </a:lnTo>
                  <a:lnTo>
                    <a:pt x="169409" y="1397000"/>
                  </a:lnTo>
                  <a:lnTo>
                    <a:pt x="152577" y="1447800"/>
                  </a:lnTo>
                  <a:lnTo>
                    <a:pt x="136568" y="1485900"/>
                  </a:lnTo>
                  <a:lnTo>
                    <a:pt x="121394" y="1524000"/>
                  </a:lnTo>
                  <a:lnTo>
                    <a:pt x="107062" y="1574800"/>
                  </a:lnTo>
                  <a:lnTo>
                    <a:pt x="93584" y="1612900"/>
                  </a:lnTo>
                  <a:lnTo>
                    <a:pt x="80970" y="1663700"/>
                  </a:lnTo>
                  <a:lnTo>
                    <a:pt x="69228" y="1701800"/>
                  </a:lnTo>
                  <a:lnTo>
                    <a:pt x="58369" y="1752600"/>
                  </a:lnTo>
                  <a:lnTo>
                    <a:pt x="48403" y="1790700"/>
                  </a:lnTo>
                  <a:lnTo>
                    <a:pt x="39339" y="1841500"/>
                  </a:lnTo>
                  <a:lnTo>
                    <a:pt x="31187" y="1879600"/>
                  </a:lnTo>
                  <a:lnTo>
                    <a:pt x="23958" y="1930400"/>
                  </a:lnTo>
                  <a:lnTo>
                    <a:pt x="17661" y="1981200"/>
                  </a:lnTo>
                  <a:lnTo>
                    <a:pt x="12305" y="2019300"/>
                  </a:lnTo>
                  <a:lnTo>
                    <a:pt x="7901" y="2070100"/>
                  </a:lnTo>
                  <a:lnTo>
                    <a:pt x="4459" y="2120900"/>
                  </a:lnTo>
                  <a:lnTo>
                    <a:pt x="1988" y="2159000"/>
                  </a:lnTo>
                  <a:lnTo>
                    <a:pt x="498" y="2209800"/>
                  </a:lnTo>
                  <a:lnTo>
                    <a:pt x="0" y="2260600"/>
                  </a:lnTo>
                  <a:lnTo>
                    <a:pt x="498" y="2311400"/>
                  </a:lnTo>
                  <a:lnTo>
                    <a:pt x="1988" y="2362200"/>
                  </a:lnTo>
                  <a:lnTo>
                    <a:pt x="4459" y="2400300"/>
                  </a:lnTo>
                  <a:lnTo>
                    <a:pt x="7901" y="2451100"/>
                  </a:lnTo>
                  <a:lnTo>
                    <a:pt x="12305" y="2501900"/>
                  </a:lnTo>
                  <a:lnTo>
                    <a:pt x="17661" y="2540000"/>
                  </a:lnTo>
                  <a:lnTo>
                    <a:pt x="23958" y="2590800"/>
                  </a:lnTo>
                  <a:lnTo>
                    <a:pt x="31187" y="2641600"/>
                  </a:lnTo>
                  <a:lnTo>
                    <a:pt x="39339" y="2679700"/>
                  </a:lnTo>
                  <a:lnTo>
                    <a:pt x="48403" y="2730500"/>
                  </a:lnTo>
                  <a:lnTo>
                    <a:pt x="58369" y="2768600"/>
                  </a:lnTo>
                  <a:lnTo>
                    <a:pt x="69228" y="2819400"/>
                  </a:lnTo>
                  <a:lnTo>
                    <a:pt x="80970" y="2857500"/>
                  </a:lnTo>
                  <a:lnTo>
                    <a:pt x="93584" y="2908300"/>
                  </a:lnTo>
                  <a:lnTo>
                    <a:pt x="107062" y="2946400"/>
                  </a:lnTo>
                  <a:lnTo>
                    <a:pt x="121394" y="2997200"/>
                  </a:lnTo>
                  <a:lnTo>
                    <a:pt x="136568" y="3035300"/>
                  </a:lnTo>
                  <a:lnTo>
                    <a:pt x="152577" y="3086100"/>
                  </a:lnTo>
                  <a:lnTo>
                    <a:pt x="169409" y="3124200"/>
                  </a:lnTo>
                  <a:lnTo>
                    <a:pt x="187055" y="3162300"/>
                  </a:lnTo>
                  <a:lnTo>
                    <a:pt x="205505" y="3200400"/>
                  </a:lnTo>
                  <a:lnTo>
                    <a:pt x="224750" y="3251200"/>
                  </a:lnTo>
                  <a:lnTo>
                    <a:pt x="244779" y="3289300"/>
                  </a:lnTo>
                  <a:lnTo>
                    <a:pt x="265583" y="3327400"/>
                  </a:lnTo>
                  <a:lnTo>
                    <a:pt x="287151" y="3365500"/>
                  </a:lnTo>
                  <a:lnTo>
                    <a:pt x="309475" y="3403600"/>
                  </a:lnTo>
                  <a:lnTo>
                    <a:pt x="332544" y="3441700"/>
                  </a:lnTo>
                  <a:lnTo>
                    <a:pt x="356348" y="3479800"/>
                  </a:lnTo>
                  <a:lnTo>
                    <a:pt x="380877" y="3517900"/>
                  </a:lnTo>
                  <a:lnTo>
                    <a:pt x="406122" y="3556000"/>
                  </a:lnTo>
                  <a:lnTo>
                    <a:pt x="432073" y="3594100"/>
                  </a:lnTo>
                  <a:lnTo>
                    <a:pt x="458720" y="3632200"/>
                  </a:lnTo>
                  <a:lnTo>
                    <a:pt x="486053" y="3657600"/>
                  </a:lnTo>
                  <a:lnTo>
                    <a:pt x="514062" y="3695700"/>
                  </a:lnTo>
                  <a:lnTo>
                    <a:pt x="542737" y="3733800"/>
                  </a:lnTo>
                  <a:lnTo>
                    <a:pt x="572070" y="3771900"/>
                  </a:lnTo>
                  <a:lnTo>
                    <a:pt x="602049" y="3797300"/>
                  </a:lnTo>
                  <a:lnTo>
                    <a:pt x="632665" y="3835400"/>
                  </a:lnTo>
                  <a:lnTo>
                    <a:pt x="663908" y="3860800"/>
                  </a:lnTo>
                  <a:lnTo>
                    <a:pt x="695768" y="3898900"/>
                  </a:lnTo>
                  <a:lnTo>
                    <a:pt x="728236" y="3924300"/>
                  </a:lnTo>
                  <a:lnTo>
                    <a:pt x="761302" y="3949700"/>
                  </a:lnTo>
                  <a:lnTo>
                    <a:pt x="794955" y="3987800"/>
                  </a:lnTo>
                  <a:lnTo>
                    <a:pt x="829186" y="4013200"/>
                  </a:lnTo>
                  <a:lnTo>
                    <a:pt x="863985" y="4038600"/>
                  </a:lnTo>
                  <a:lnTo>
                    <a:pt x="899343" y="4064000"/>
                  </a:lnTo>
                  <a:lnTo>
                    <a:pt x="935249" y="4089400"/>
                  </a:lnTo>
                  <a:lnTo>
                    <a:pt x="971693" y="4127500"/>
                  </a:lnTo>
                  <a:lnTo>
                    <a:pt x="1008667" y="4152900"/>
                  </a:lnTo>
                  <a:lnTo>
                    <a:pt x="1046159" y="4165600"/>
                  </a:lnTo>
                  <a:lnTo>
                    <a:pt x="1122661" y="4216400"/>
                  </a:lnTo>
                  <a:lnTo>
                    <a:pt x="1201120" y="4267200"/>
                  </a:lnTo>
                  <a:lnTo>
                    <a:pt x="1241060" y="4279900"/>
                  </a:lnTo>
                  <a:lnTo>
                    <a:pt x="1281459" y="4305300"/>
                  </a:lnTo>
                  <a:lnTo>
                    <a:pt x="1322308" y="4318000"/>
                  </a:lnTo>
                  <a:lnTo>
                    <a:pt x="1363598" y="4343400"/>
                  </a:lnTo>
                  <a:lnTo>
                    <a:pt x="1447458" y="4368800"/>
                  </a:lnTo>
                  <a:lnTo>
                    <a:pt x="1490010" y="4394200"/>
                  </a:lnTo>
                  <a:lnTo>
                    <a:pt x="1798544" y="4483100"/>
                  </a:lnTo>
                  <a:lnTo>
                    <a:pt x="2734847" y="4483100"/>
                  </a:lnTo>
                  <a:lnTo>
                    <a:pt x="3043381" y="4394200"/>
                  </a:lnTo>
                  <a:lnTo>
                    <a:pt x="3085933" y="4368800"/>
                  </a:lnTo>
                  <a:lnTo>
                    <a:pt x="3169793" y="4343400"/>
                  </a:lnTo>
                  <a:lnTo>
                    <a:pt x="3211083" y="4318000"/>
                  </a:lnTo>
                  <a:lnTo>
                    <a:pt x="3251932" y="4305300"/>
                  </a:lnTo>
                  <a:lnTo>
                    <a:pt x="3292331" y="4279900"/>
                  </a:lnTo>
                  <a:lnTo>
                    <a:pt x="3332271" y="4267200"/>
                  </a:lnTo>
                  <a:lnTo>
                    <a:pt x="3410730" y="4216400"/>
                  </a:lnTo>
                  <a:lnTo>
                    <a:pt x="3487232" y="4165600"/>
                  </a:lnTo>
                  <a:lnTo>
                    <a:pt x="3524724" y="4152900"/>
                  </a:lnTo>
                  <a:lnTo>
                    <a:pt x="3561698" y="4127500"/>
                  </a:lnTo>
                  <a:lnTo>
                    <a:pt x="3598142" y="4089400"/>
                  </a:lnTo>
                  <a:lnTo>
                    <a:pt x="3634048" y="4064000"/>
                  </a:lnTo>
                  <a:lnTo>
                    <a:pt x="3669406" y="4038600"/>
                  </a:lnTo>
                  <a:lnTo>
                    <a:pt x="3704205" y="4013200"/>
                  </a:lnTo>
                  <a:lnTo>
                    <a:pt x="3738436" y="3987800"/>
                  </a:lnTo>
                  <a:lnTo>
                    <a:pt x="3772089" y="3949700"/>
                  </a:lnTo>
                  <a:lnTo>
                    <a:pt x="3805155" y="3924300"/>
                  </a:lnTo>
                  <a:lnTo>
                    <a:pt x="3837623" y="3898900"/>
                  </a:lnTo>
                  <a:lnTo>
                    <a:pt x="3869483" y="3860800"/>
                  </a:lnTo>
                  <a:lnTo>
                    <a:pt x="3900726" y="3835400"/>
                  </a:lnTo>
                  <a:lnTo>
                    <a:pt x="3931342" y="3797300"/>
                  </a:lnTo>
                  <a:lnTo>
                    <a:pt x="3961321" y="3771900"/>
                  </a:lnTo>
                  <a:lnTo>
                    <a:pt x="3990654" y="3733800"/>
                  </a:lnTo>
                  <a:lnTo>
                    <a:pt x="4019329" y="3695700"/>
                  </a:lnTo>
                  <a:lnTo>
                    <a:pt x="2122707" y="3695700"/>
                  </a:lnTo>
                  <a:lnTo>
                    <a:pt x="2075580" y="3683000"/>
                  </a:lnTo>
                  <a:lnTo>
                    <a:pt x="2028928" y="3683000"/>
                  </a:lnTo>
                  <a:lnTo>
                    <a:pt x="1803691" y="3619500"/>
                  </a:lnTo>
                  <a:lnTo>
                    <a:pt x="1717809" y="3594100"/>
                  </a:lnTo>
                  <a:lnTo>
                    <a:pt x="1675872" y="3568700"/>
                  </a:lnTo>
                  <a:lnTo>
                    <a:pt x="1634637" y="3556000"/>
                  </a:lnTo>
                  <a:lnTo>
                    <a:pt x="1594129" y="3530600"/>
                  </a:lnTo>
                  <a:lnTo>
                    <a:pt x="1554375" y="3505200"/>
                  </a:lnTo>
                  <a:lnTo>
                    <a:pt x="1515398" y="3492500"/>
                  </a:lnTo>
                  <a:lnTo>
                    <a:pt x="1477225" y="3467100"/>
                  </a:lnTo>
                  <a:lnTo>
                    <a:pt x="1439879" y="3441700"/>
                  </a:lnTo>
                  <a:lnTo>
                    <a:pt x="1403388" y="3416300"/>
                  </a:lnTo>
                  <a:lnTo>
                    <a:pt x="1367774" y="3378200"/>
                  </a:lnTo>
                  <a:lnTo>
                    <a:pt x="1333065" y="3352800"/>
                  </a:lnTo>
                  <a:lnTo>
                    <a:pt x="1299284" y="3327400"/>
                  </a:lnTo>
                  <a:lnTo>
                    <a:pt x="1266457" y="3289300"/>
                  </a:lnTo>
                  <a:lnTo>
                    <a:pt x="1234610" y="3263900"/>
                  </a:lnTo>
                  <a:lnTo>
                    <a:pt x="1203767" y="3225800"/>
                  </a:lnTo>
                  <a:lnTo>
                    <a:pt x="1173953" y="3200400"/>
                  </a:lnTo>
                  <a:lnTo>
                    <a:pt x="1145194" y="3162300"/>
                  </a:lnTo>
                  <a:lnTo>
                    <a:pt x="1117515" y="3124200"/>
                  </a:lnTo>
                  <a:lnTo>
                    <a:pt x="1090941" y="3086100"/>
                  </a:lnTo>
                  <a:lnTo>
                    <a:pt x="1065497" y="3048000"/>
                  </a:lnTo>
                  <a:lnTo>
                    <a:pt x="1041209" y="3009900"/>
                  </a:lnTo>
                  <a:lnTo>
                    <a:pt x="1018100" y="2971800"/>
                  </a:lnTo>
                  <a:lnTo>
                    <a:pt x="996198" y="2933700"/>
                  </a:lnTo>
                  <a:lnTo>
                    <a:pt x="975526" y="2895600"/>
                  </a:lnTo>
                  <a:lnTo>
                    <a:pt x="956110" y="2857500"/>
                  </a:lnTo>
                  <a:lnTo>
                    <a:pt x="937975" y="2806700"/>
                  </a:lnTo>
                  <a:lnTo>
                    <a:pt x="921146" y="2768600"/>
                  </a:lnTo>
                  <a:lnTo>
                    <a:pt x="905649" y="2717800"/>
                  </a:lnTo>
                  <a:lnTo>
                    <a:pt x="891508" y="2679700"/>
                  </a:lnTo>
                  <a:lnTo>
                    <a:pt x="878749" y="2641600"/>
                  </a:lnTo>
                  <a:lnTo>
                    <a:pt x="867397" y="2590800"/>
                  </a:lnTo>
                  <a:lnTo>
                    <a:pt x="857477" y="2540000"/>
                  </a:lnTo>
                  <a:lnTo>
                    <a:pt x="849014" y="2501900"/>
                  </a:lnTo>
                  <a:lnTo>
                    <a:pt x="842033" y="2451100"/>
                  </a:lnTo>
                  <a:lnTo>
                    <a:pt x="836560" y="2400300"/>
                  </a:lnTo>
                  <a:lnTo>
                    <a:pt x="832619" y="2362200"/>
                  </a:lnTo>
                  <a:lnTo>
                    <a:pt x="830236" y="2311400"/>
                  </a:lnTo>
                  <a:lnTo>
                    <a:pt x="829437" y="2260600"/>
                  </a:lnTo>
                  <a:lnTo>
                    <a:pt x="830236" y="2209800"/>
                  </a:lnTo>
                  <a:lnTo>
                    <a:pt x="832619" y="2159000"/>
                  </a:lnTo>
                  <a:lnTo>
                    <a:pt x="836560" y="2120900"/>
                  </a:lnTo>
                  <a:lnTo>
                    <a:pt x="842033" y="2070100"/>
                  </a:lnTo>
                  <a:lnTo>
                    <a:pt x="849014" y="2019300"/>
                  </a:lnTo>
                  <a:lnTo>
                    <a:pt x="857477" y="1981200"/>
                  </a:lnTo>
                  <a:lnTo>
                    <a:pt x="867397" y="1930400"/>
                  </a:lnTo>
                  <a:lnTo>
                    <a:pt x="878749" y="1892300"/>
                  </a:lnTo>
                  <a:lnTo>
                    <a:pt x="891508" y="1841500"/>
                  </a:lnTo>
                  <a:lnTo>
                    <a:pt x="905649" y="1803400"/>
                  </a:lnTo>
                  <a:lnTo>
                    <a:pt x="921146" y="1752600"/>
                  </a:lnTo>
                  <a:lnTo>
                    <a:pt x="937975" y="1714500"/>
                  </a:lnTo>
                  <a:lnTo>
                    <a:pt x="956110" y="1676400"/>
                  </a:lnTo>
                  <a:lnTo>
                    <a:pt x="975526" y="1625600"/>
                  </a:lnTo>
                  <a:lnTo>
                    <a:pt x="996198" y="1587500"/>
                  </a:lnTo>
                  <a:lnTo>
                    <a:pt x="1018100" y="1549400"/>
                  </a:lnTo>
                  <a:lnTo>
                    <a:pt x="1041209" y="1511300"/>
                  </a:lnTo>
                  <a:lnTo>
                    <a:pt x="1065497" y="1473200"/>
                  </a:lnTo>
                  <a:lnTo>
                    <a:pt x="1090941" y="1435100"/>
                  </a:lnTo>
                  <a:lnTo>
                    <a:pt x="1117515" y="1397000"/>
                  </a:lnTo>
                  <a:lnTo>
                    <a:pt x="1145194" y="1358900"/>
                  </a:lnTo>
                  <a:lnTo>
                    <a:pt x="1173953" y="1333500"/>
                  </a:lnTo>
                  <a:lnTo>
                    <a:pt x="1203767" y="1295400"/>
                  </a:lnTo>
                  <a:lnTo>
                    <a:pt x="1234610" y="1257300"/>
                  </a:lnTo>
                  <a:lnTo>
                    <a:pt x="1266457" y="1231900"/>
                  </a:lnTo>
                  <a:lnTo>
                    <a:pt x="1299284" y="1193800"/>
                  </a:lnTo>
                  <a:lnTo>
                    <a:pt x="1333065" y="1168400"/>
                  </a:lnTo>
                  <a:lnTo>
                    <a:pt x="1367774" y="1143000"/>
                  </a:lnTo>
                  <a:lnTo>
                    <a:pt x="1403388" y="1117600"/>
                  </a:lnTo>
                  <a:lnTo>
                    <a:pt x="1439879" y="1079500"/>
                  </a:lnTo>
                  <a:lnTo>
                    <a:pt x="1477225" y="1054100"/>
                  </a:lnTo>
                  <a:lnTo>
                    <a:pt x="1515398" y="1041400"/>
                  </a:lnTo>
                  <a:lnTo>
                    <a:pt x="1554375" y="1016000"/>
                  </a:lnTo>
                  <a:lnTo>
                    <a:pt x="1594129" y="990600"/>
                  </a:lnTo>
                  <a:lnTo>
                    <a:pt x="1634637" y="965200"/>
                  </a:lnTo>
                  <a:lnTo>
                    <a:pt x="1675872" y="952500"/>
                  </a:lnTo>
                  <a:lnTo>
                    <a:pt x="1717809" y="927100"/>
                  </a:lnTo>
                  <a:lnTo>
                    <a:pt x="1937153" y="863600"/>
                  </a:lnTo>
                  <a:lnTo>
                    <a:pt x="2028928" y="838200"/>
                  </a:lnTo>
                  <a:lnTo>
                    <a:pt x="2075580" y="838200"/>
                  </a:lnTo>
                  <a:lnTo>
                    <a:pt x="2122707" y="825500"/>
                  </a:lnTo>
                  <a:lnTo>
                    <a:pt x="4019329" y="825500"/>
                  </a:lnTo>
                  <a:lnTo>
                    <a:pt x="3990654" y="787400"/>
                  </a:lnTo>
                  <a:lnTo>
                    <a:pt x="3961321" y="749300"/>
                  </a:lnTo>
                  <a:lnTo>
                    <a:pt x="3931342" y="723900"/>
                  </a:lnTo>
                  <a:lnTo>
                    <a:pt x="3900726" y="685800"/>
                  </a:lnTo>
                  <a:lnTo>
                    <a:pt x="3869483" y="660400"/>
                  </a:lnTo>
                  <a:lnTo>
                    <a:pt x="3837623" y="622300"/>
                  </a:lnTo>
                  <a:lnTo>
                    <a:pt x="3805155" y="596900"/>
                  </a:lnTo>
                  <a:lnTo>
                    <a:pt x="3772089" y="571500"/>
                  </a:lnTo>
                  <a:lnTo>
                    <a:pt x="3738436" y="533400"/>
                  </a:lnTo>
                  <a:lnTo>
                    <a:pt x="3704205" y="508000"/>
                  </a:lnTo>
                  <a:lnTo>
                    <a:pt x="3669406" y="482600"/>
                  </a:lnTo>
                  <a:lnTo>
                    <a:pt x="3634048" y="457200"/>
                  </a:lnTo>
                  <a:lnTo>
                    <a:pt x="3598142" y="431800"/>
                  </a:lnTo>
                  <a:lnTo>
                    <a:pt x="3524724" y="381000"/>
                  </a:lnTo>
                  <a:lnTo>
                    <a:pt x="3449231" y="330200"/>
                  </a:lnTo>
                  <a:lnTo>
                    <a:pt x="3371740" y="279400"/>
                  </a:lnTo>
                  <a:lnTo>
                    <a:pt x="3332271" y="254000"/>
                  </a:lnTo>
                  <a:lnTo>
                    <a:pt x="3292331" y="241300"/>
                  </a:lnTo>
                  <a:lnTo>
                    <a:pt x="3251932" y="215900"/>
                  </a:lnTo>
                  <a:lnTo>
                    <a:pt x="3211083" y="203200"/>
                  </a:lnTo>
                  <a:lnTo>
                    <a:pt x="3169793" y="177800"/>
                  </a:lnTo>
                  <a:lnTo>
                    <a:pt x="3085933" y="152400"/>
                  </a:lnTo>
                  <a:lnTo>
                    <a:pt x="3043381" y="127000"/>
                  </a:lnTo>
                  <a:lnTo>
                    <a:pt x="2734847" y="38100"/>
                  </a:lnTo>
                  <a:close/>
                </a:path>
                <a:path w="4533900" h="4521200">
                  <a:moveTo>
                    <a:pt x="4019329" y="825500"/>
                  </a:moveTo>
                  <a:lnTo>
                    <a:pt x="2410684" y="825500"/>
                  </a:lnTo>
                  <a:lnTo>
                    <a:pt x="2457811" y="838200"/>
                  </a:lnTo>
                  <a:lnTo>
                    <a:pt x="2504463" y="838200"/>
                  </a:lnTo>
                  <a:lnTo>
                    <a:pt x="2596238" y="863600"/>
                  </a:lnTo>
                  <a:lnTo>
                    <a:pt x="2815582" y="927100"/>
                  </a:lnTo>
                  <a:lnTo>
                    <a:pt x="2857519" y="952500"/>
                  </a:lnTo>
                  <a:lnTo>
                    <a:pt x="2898754" y="965200"/>
                  </a:lnTo>
                  <a:lnTo>
                    <a:pt x="2939262" y="990600"/>
                  </a:lnTo>
                  <a:lnTo>
                    <a:pt x="2979016" y="1016000"/>
                  </a:lnTo>
                  <a:lnTo>
                    <a:pt x="3017993" y="1041400"/>
                  </a:lnTo>
                  <a:lnTo>
                    <a:pt x="3056166" y="1054100"/>
                  </a:lnTo>
                  <a:lnTo>
                    <a:pt x="3093512" y="1079500"/>
                  </a:lnTo>
                  <a:lnTo>
                    <a:pt x="3130003" y="1117600"/>
                  </a:lnTo>
                  <a:lnTo>
                    <a:pt x="3165617" y="1143000"/>
                  </a:lnTo>
                  <a:lnTo>
                    <a:pt x="3200326" y="1168400"/>
                  </a:lnTo>
                  <a:lnTo>
                    <a:pt x="3234107" y="1193800"/>
                  </a:lnTo>
                  <a:lnTo>
                    <a:pt x="3266934" y="1231900"/>
                  </a:lnTo>
                  <a:lnTo>
                    <a:pt x="3298781" y="1257300"/>
                  </a:lnTo>
                  <a:lnTo>
                    <a:pt x="3329624" y="1295400"/>
                  </a:lnTo>
                  <a:lnTo>
                    <a:pt x="3359438" y="1333500"/>
                  </a:lnTo>
                  <a:lnTo>
                    <a:pt x="3388197" y="1358900"/>
                  </a:lnTo>
                  <a:lnTo>
                    <a:pt x="3415876" y="1397000"/>
                  </a:lnTo>
                  <a:lnTo>
                    <a:pt x="3442450" y="1435100"/>
                  </a:lnTo>
                  <a:lnTo>
                    <a:pt x="3467894" y="1473200"/>
                  </a:lnTo>
                  <a:lnTo>
                    <a:pt x="3492182" y="1511300"/>
                  </a:lnTo>
                  <a:lnTo>
                    <a:pt x="3515291" y="1549400"/>
                  </a:lnTo>
                  <a:lnTo>
                    <a:pt x="3537193" y="1587500"/>
                  </a:lnTo>
                  <a:lnTo>
                    <a:pt x="3557865" y="1625600"/>
                  </a:lnTo>
                  <a:lnTo>
                    <a:pt x="3577281" y="1676400"/>
                  </a:lnTo>
                  <a:lnTo>
                    <a:pt x="3595416" y="1714500"/>
                  </a:lnTo>
                  <a:lnTo>
                    <a:pt x="3612245" y="1752600"/>
                  </a:lnTo>
                  <a:lnTo>
                    <a:pt x="3627742" y="1803400"/>
                  </a:lnTo>
                  <a:lnTo>
                    <a:pt x="3641883" y="1841500"/>
                  </a:lnTo>
                  <a:lnTo>
                    <a:pt x="3654642" y="1892300"/>
                  </a:lnTo>
                  <a:lnTo>
                    <a:pt x="3665994" y="1930400"/>
                  </a:lnTo>
                  <a:lnTo>
                    <a:pt x="3675914" y="1981200"/>
                  </a:lnTo>
                  <a:lnTo>
                    <a:pt x="3684377" y="2019300"/>
                  </a:lnTo>
                  <a:lnTo>
                    <a:pt x="3691358" y="2070100"/>
                  </a:lnTo>
                  <a:lnTo>
                    <a:pt x="3696831" y="2120900"/>
                  </a:lnTo>
                  <a:lnTo>
                    <a:pt x="3700772" y="2159000"/>
                  </a:lnTo>
                  <a:lnTo>
                    <a:pt x="3703155" y="2209800"/>
                  </a:lnTo>
                  <a:lnTo>
                    <a:pt x="3703955" y="2260600"/>
                  </a:lnTo>
                  <a:lnTo>
                    <a:pt x="3703155" y="2311400"/>
                  </a:lnTo>
                  <a:lnTo>
                    <a:pt x="3700772" y="2362200"/>
                  </a:lnTo>
                  <a:lnTo>
                    <a:pt x="3696831" y="2400300"/>
                  </a:lnTo>
                  <a:lnTo>
                    <a:pt x="3691358" y="2451100"/>
                  </a:lnTo>
                  <a:lnTo>
                    <a:pt x="3684377" y="2501900"/>
                  </a:lnTo>
                  <a:lnTo>
                    <a:pt x="3675914" y="2540000"/>
                  </a:lnTo>
                  <a:lnTo>
                    <a:pt x="3665994" y="2590800"/>
                  </a:lnTo>
                  <a:lnTo>
                    <a:pt x="3654642" y="2641600"/>
                  </a:lnTo>
                  <a:lnTo>
                    <a:pt x="3641883" y="2679700"/>
                  </a:lnTo>
                  <a:lnTo>
                    <a:pt x="3627742" y="2717800"/>
                  </a:lnTo>
                  <a:lnTo>
                    <a:pt x="3612245" y="2768600"/>
                  </a:lnTo>
                  <a:lnTo>
                    <a:pt x="3595416" y="2806700"/>
                  </a:lnTo>
                  <a:lnTo>
                    <a:pt x="3577281" y="2857500"/>
                  </a:lnTo>
                  <a:lnTo>
                    <a:pt x="3557865" y="2895600"/>
                  </a:lnTo>
                  <a:lnTo>
                    <a:pt x="3537193" y="2933700"/>
                  </a:lnTo>
                  <a:lnTo>
                    <a:pt x="3515291" y="2971800"/>
                  </a:lnTo>
                  <a:lnTo>
                    <a:pt x="3492182" y="3009900"/>
                  </a:lnTo>
                  <a:lnTo>
                    <a:pt x="3467894" y="3048000"/>
                  </a:lnTo>
                  <a:lnTo>
                    <a:pt x="3442450" y="3086100"/>
                  </a:lnTo>
                  <a:lnTo>
                    <a:pt x="3415876" y="3124200"/>
                  </a:lnTo>
                  <a:lnTo>
                    <a:pt x="3388197" y="3162300"/>
                  </a:lnTo>
                  <a:lnTo>
                    <a:pt x="3359438" y="3200400"/>
                  </a:lnTo>
                  <a:lnTo>
                    <a:pt x="3329624" y="3225800"/>
                  </a:lnTo>
                  <a:lnTo>
                    <a:pt x="3298781" y="3263900"/>
                  </a:lnTo>
                  <a:lnTo>
                    <a:pt x="3266934" y="3289300"/>
                  </a:lnTo>
                  <a:lnTo>
                    <a:pt x="3234107" y="3327400"/>
                  </a:lnTo>
                  <a:lnTo>
                    <a:pt x="3200326" y="3352800"/>
                  </a:lnTo>
                  <a:lnTo>
                    <a:pt x="3165617" y="3378200"/>
                  </a:lnTo>
                  <a:lnTo>
                    <a:pt x="3130003" y="3416300"/>
                  </a:lnTo>
                  <a:lnTo>
                    <a:pt x="3093512" y="3441700"/>
                  </a:lnTo>
                  <a:lnTo>
                    <a:pt x="3056166" y="3467100"/>
                  </a:lnTo>
                  <a:lnTo>
                    <a:pt x="3017993" y="3492500"/>
                  </a:lnTo>
                  <a:lnTo>
                    <a:pt x="2979016" y="3505200"/>
                  </a:lnTo>
                  <a:lnTo>
                    <a:pt x="2939262" y="3530600"/>
                  </a:lnTo>
                  <a:lnTo>
                    <a:pt x="2898754" y="3556000"/>
                  </a:lnTo>
                  <a:lnTo>
                    <a:pt x="2857519" y="3568700"/>
                  </a:lnTo>
                  <a:lnTo>
                    <a:pt x="2815582" y="3594100"/>
                  </a:lnTo>
                  <a:lnTo>
                    <a:pt x="2729700" y="3619500"/>
                  </a:lnTo>
                  <a:lnTo>
                    <a:pt x="2504463" y="3683000"/>
                  </a:lnTo>
                  <a:lnTo>
                    <a:pt x="2457811" y="3683000"/>
                  </a:lnTo>
                  <a:lnTo>
                    <a:pt x="2410684" y="3695700"/>
                  </a:lnTo>
                  <a:lnTo>
                    <a:pt x="4019329" y="3695700"/>
                  </a:lnTo>
                  <a:lnTo>
                    <a:pt x="4047338" y="3657600"/>
                  </a:lnTo>
                  <a:lnTo>
                    <a:pt x="4074671" y="3632200"/>
                  </a:lnTo>
                  <a:lnTo>
                    <a:pt x="4101318" y="3594100"/>
                  </a:lnTo>
                  <a:lnTo>
                    <a:pt x="4127269" y="3556000"/>
                  </a:lnTo>
                  <a:lnTo>
                    <a:pt x="4152514" y="3517900"/>
                  </a:lnTo>
                  <a:lnTo>
                    <a:pt x="4177043" y="3479800"/>
                  </a:lnTo>
                  <a:lnTo>
                    <a:pt x="4200847" y="3441700"/>
                  </a:lnTo>
                  <a:lnTo>
                    <a:pt x="4223916" y="3403600"/>
                  </a:lnTo>
                  <a:lnTo>
                    <a:pt x="4246240" y="3365500"/>
                  </a:lnTo>
                  <a:lnTo>
                    <a:pt x="4267808" y="3327400"/>
                  </a:lnTo>
                  <a:lnTo>
                    <a:pt x="4288612" y="3289300"/>
                  </a:lnTo>
                  <a:lnTo>
                    <a:pt x="4308641" y="3251200"/>
                  </a:lnTo>
                  <a:lnTo>
                    <a:pt x="4327886" y="3200400"/>
                  </a:lnTo>
                  <a:lnTo>
                    <a:pt x="4346336" y="3162300"/>
                  </a:lnTo>
                  <a:lnTo>
                    <a:pt x="4363982" y="3124200"/>
                  </a:lnTo>
                  <a:lnTo>
                    <a:pt x="4380814" y="3086100"/>
                  </a:lnTo>
                  <a:lnTo>
                    <a:pt x="4396823" y="3035300"/>
                  </a:lnTo>
                  <a:lnTo>
                    <a:pt x="4411997" y="2997200"/>
                  </a:lnTo>
                  <a:lnTo>
                    <a:pt x="4426329" y="2946400"/>
                  </a:lnTo>
                  <a:lnTo>
                    <a:pt x="4439807" y="2908300"/>
                  </a:lnTo>
                  <a:lnTo>
                    <a:pt x="4452421" y="2857500"/>
                  </a:lnTo>
                  <a:lnTo>
                    <a:pt x="4464163" y="2819400"/>
                  </a:lnTo>
                  <a:lnTo>
                    <a:pt x="4475022" y="2768600"/>
                  </a:lnTo>
                  <a:lnTo>
                    <a:pt x="4484988" y="2730500"/>
                  </a:lnTo>
                  <a:lnTo>
                    <a:pt x="4494052" y="2679700"/>
                  </a:lnTo>
                  <a:lnTo>
                    <a:pt x="4502204" y="2641600"/>
                  </a:lnTo>
                  <a:lnTo>
                    <a:pt x="4509433" y="2590800"/>
                  </a:lnTo>
                  <a:lnTo>
                    <a:pt x="4515730" y="2540000"/>
                  </a:lnTo>
                  <a:lnTo>
                    <a:pt x="4521086" y="2501900"/>
                  </a:lnTo>
                  <a:lnTo>
                    <a:pt x="4525490" y="2451100"/>
                  </a:lnTo>
                  <a:lnTo>
                    <a:pt x="4528932" y="2400300"/>
                  </a:lnTo>
                  <a:lnTo>
                    <a:pt x="4531403" y="2362200"/>
                  </a:lnTo>
                  <a:lnTo>
                    <a:pt x="4532893" y="2311400"/>
                  </a:lnTo>
                  <a:lnTo>
                    <a:pt x="4533392" y="2260600"/>
                  </a:lnTo>
                  <a:lnTo>
                    <a:pt x="4532893" y="2209800"/>
                  </a:lnTo>
                  <a:lnTo>
                    <a:pt x="4531403" y="2159000"/>
                  </a:lnTo>
                  <a:lnTo>
                    <a:pt x="4528932" y="2120900"/>
                  </a:lnTo>
                  <a:lnTo>
                    <a:pt x="4525490" y="2070100"/>
                  </a:lnTo>
                  <a:lnTo>
                    <a:pt x="4521086" y="2019300"/>
                  </a:lnTo>
                  <a:lnTo>
                    <a:pt x="4515730" y="1981200"/>
                  </a:lnTo>
                  <a:lnTo>
                    <a:pt x="4509433" y="1930400"/>
                  </a:lnTo>
                  <a:lnTo>
                    <a:pt x="4502204" y="1879600"/>
                  </a:lnTo>
                  <a:lnTo>
                    <a:pt x="4494052" y="1841500"/>
                  </a:lnTo>
                  <a:lnTo>
                    <a:pt x="4484988" y="1790700"/>
                  </a:lnTo>
                  <a:lnTo>
                    <a:pt x="4475022" y="1752600"/>
                  </a:lnTo>
                  <a:lnTo>
                    <a:pt x="4464163" y="1701800"/>
                  </a:lnTo>
                  <a:lnTo>
                    <a:pt x="4452421" y="1663700"/>
                  </a:lnTo>
                  <a:lnTo>
                    <a:pt x="4439807" y="1612900"/>
                  </a:lnTo>
                  <a:lnTo>
                    <a:pt x="4426329" y="1574800"/>
                  </a:lnTo>
                  <a:lnTo>
                    <a:pt x="4411997" y="1524000"/>
                  </a:lnTo>
                  <a:lnTo>
                    <a:pt x="4396823" y="1485900"/>
                  </a:lnTo>
                  <a:lnTo>
                    <a:pt x="4380814" y="1447800"/>
                  </a:lnTo>
                  <a:lnTo>
                    <a:pt x="4363982" y="1397000"/>
                  </a:lnTo>
                  <a:lnTo>
                    <a:pt x="4346336" y="1358900"/>
                  </a:lnTo>
                  <a:lnTo>
                    <a:pt x="4327886" y="1320800"/>
                  </a:lnTo>
                  <a:lnTo>
                    <a:pt x="4308641" y="1270000"/>
                  </a:lnTo>
                  <a:lnTo>
                    <a:pt x="4288612" y="1231900"/>
                  </a:lnTo>
                  <a:lnTo>
                    <a:pt x="4267808" y="1193800"/>
                  </a:lnTo>
                  <a:lnTo>
                    <a:pt x="4246240" y="1155700"/>
                  </a:lnTo>
                  <a:lnTo>
                    <a:pt x="4223916" y="1117600"/>
                  </a:lnTo>
                  <a:lnTo>
                    <a:pt x="4200847" y="1079500"/>
                  </a:lnTo>
                  <a:lnTo>
                    <a:pt x="4177043" y="1041400"/>
                  </a:lnTo>
                  <a:lnTo>
                    <a:pt x="4152514" y="1003300"/>
                  </a:lnTo>
                  <a:lnTo>
                    <a:pt x="4127269" y="965200"/>
                  </a:lnTo>
                  <a:lnTo>
                    <a:pt x="4101318" y="927100"/>
                  </a:lnTo>
                  <a:lnTo>
                    <a:pt x="4074671" y="889000"/>
                  </a:lnTo>
                  <a:lnTo>
                    <a:pt x="4047338" y="863600"/>
                  </a:lnTo>
                  <a:lnTo>
                    <a:pt x="4019329" y="825500"/>
                  </a:lnTo>
                  <a:close/>
                </a:path>
                <a:path w="4533900" h="4521200">
                  <a:moveTo>
                    <a:pt x="2597441" y="12700"/>
                  </a:moveTo>
                  <a:lnTo>
                    <a:pt x="1935950" y="12700"/>
                  </a:lnTo>
                  <a:lnTo>
                    <a:pt x="1844027" y="38100"/>
                  </a:lnTo>
                  <a:lnTo>
                    <a:pt x="2689364" y="38100"/>
                  </a:lnTo>
                  <a:lnTo>
                    <a:pt x="2597441" y="12700"/>
                  </a:lnTo>
                  <a:close/>
                </a:path>
                <a:path w="4533900" h="4521200">
                  <a:moveTo>
                    <a:pt x="2457312" y="0"/>
                  </a:moveTo>
                  <a:lnTo>
                    <a:pt x="2076079" y="0"/>
                  </a:lnTo>
                  <a:lnTo>
                    <a:pt x="2029084" y="12700"/>
                  </a:lnTo>
                  <a:lnTo>
                    <a:pt x="2504307" y="12700"/>
                  </a:lnTo>
                  <a:lnTo>
                    <a:pt x="245731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6851" y="1804370"/>
              <a:ext cx="4142100" cy="414387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82371" y="1505077"/>
              <a:ext cx="4989830" cy="4744085"/>
            </a:xfrm>
            <a:custGeom>
              <a:avLst/>
              <a:gdLst/>
              <a:ahLst/>
              <a:cxnLst/>
              <a:rect l="l" t="t" r="r" b="b"/>
              <a:pathLst>
                <a:path w="4989830" h="4744085">
                  <a:moveTo>
                    <a:pt x="4989652" y="0"/>
                  </a:moveTo>
                  <a:lnTo>
                    <a:pt x="0" y="0"/>
                  </a:lnTo>
                  <a:lnTo>
                    <a:pt x="0" y="4743932"/>
                  </a:lnTo>
                  <a:lnTo>
                    <a:pt x="4989652" y="4743932"/>
                  </a:lnTo>
                  <a:lnTo>
                    <a:pt x="4845761" y="4688255"/>
                  </a:lnTo>
                  <a:lnTo>
                    <a:pt x="4803290" y="4668749"/>
                  </a:lnTo>
                  <a:lnTo>
                    <a:pt x="4761253" y="4648401"/>
                  </a:lnTo>
                  <a:lnTo>
                    <a:pt x="4719659" y="4627219"/>
                  </a:lnTo>
                  <a:lnTo>
                    <a:pt x="4678519" y="4605215"/>
                  </a:lnTo>
                  <a:lnTo>
                    <a:pt x="4637841" y="4582399"/>
                  </a:lnTo>
                  <a:lnTo>
                    <a:pt x="4597636" y="4558780"/>
                  </a:lnTo>
                  <a:lnTo>
                    <a:pt x="4557912" y="4534368"/>
                  </a:lnTo>
                  <a:lnTo>
                    <a:pt x="4518680" y="4509175"/>
                  </a:lnTo>
                  <a:lnTo>
                    <a:pt x="4479949" y="4483210"/>
                  </a:lnTo>
                  <a:lnTo>
                    <a:pt x="4441728" y="4456482"/>
                  </a:lnTo>
                  <a:lnTo>
                    <a:pt x="4404027" y="4429003"/>
                  </a:lnTo>
                  <a:lnTo>
                    <a:pt x="4366856" y="4400782"/>
                  </a:lnTo>
                  <a:lnTo>
                    <a:pt x="4330224" y="4371829"/>
                  </a:lnTo>
                  <a:lnTo>
                    <a:pt x="4294141" y="4342155"/>
                  </a:lnTo>
                  <a:lnTo>
                    <a:pt x="4258616" y="4311769"/>
                  </a:lnTo>
                  <a:lnTo>
                    <a:pt x="4223659" y="4280682"/>
                  </a:lnTo>
                  <a:lnTo>
                    <a:pt x="4189279" y="4248904"/>
                  </a:lnTo>
                  <a:lnTo>
                    <a:pt x="4155487" y="4216445"/>
                  </a:lnTo>
                  <a:lnTo>
                    <a:pt x="4122291" y="4183314"/>
                  </a:lnTo>
                  <a:lnTo>
                    <a:pt x="4089701" y="4149523"/>
                  </a:lnTo>
                  <a:lnTo>
                    <a:pt x="4057728" y="4115081"/>
                  </a:lnTo>
                  <a:lnTo>
                    <a:pt x="4026379" y="4079999"/>
                  </a:lnTo>
                  <a:lnTo>
                    <a:pt x="3995665" y="4044285"/>
                  </a:lnTo>
                  <a:lnTo>
                    <a:pt x="3965596" y="4007952"/>
                  </a:lnTo>
                  <a:lnTo>
                    <a:pt x="3936181" y="3971008"/>
                  </a:lnTo>
                  <a:lnTo>
                    <a:pt x="3907429" y="3933463"/>
                  </a:lnTo>
                  <a:lnTo>
                    <a:pt x="3879350" y="3895329"/>
                  </a:lnTo>
                  <a:lnTo>
                    <a:pt x="3851954" y="3856614"/>
                  </a:lnTo>
                  <a:lnTo>
                    <a:pt x="3825251" y="3817330"/>
                  </a:lnTo>
                  <a:lnTo>
                    <a:pt x="3799249" y="3777486"/>
                  </a:lnTo>
                  <a:lnTo>
                    <a:pt x="3773959" y="3737092"/>
                  </a:lnTo>
                  <a:lnTo>
                    <a:pt x="3749389" y="3696159"/>
                  </a:lnTo>
                  <a:lnTo>
                    <a:pt x="3725550" y="3654696"/>
                  </a:lnTo>
                  <a:lnTo>
                    <a:pt x="3702452" y="3612713"/>
                  </a:lnTo>
                  <a:lnTo>
                    <a:pt x="3680103" y="3570221"/>
                  </a:lnTo>
                  <a:lnTo>
                    <a:pt x="3658513" y="3527231"/>
                  </a:lnTo>
                  <a:lnTo>
                    <a:pt x="3637692" y="3483751"/>
                  </a:lnTo>
                  <a:lnTo>
                    <a:pt x="3617649" y="3439792"/>
                  </a:lnTo>
                  <a:lnTo>
                    <a:pt x="3598395" y="3395364"/>
                  </a:lnTo>
                  <a:lnTo>
                    <a:pt x="3579938" y="3350478"/>
                  </a:lnTo>
                  <a:lnTo>
                    <a:pt x="3562288" y="3305143"/>
                  </a:lnTo>
                  <a:lnTo>
                    <a:pt x="3545454" y="3259369"/>
                  </a:lnTo>
                  <a:lnTo>
                    <a:pt x="3529447" y="3213167"/>
                  </a:lnTo>
                  <a:lnTo>
                    <a:pt x="3514276" y="3166547"/>
                  </a:lnTo>
                  <a:lnTo>
                    <a:pt x="3499950" y="3119518"/>
                  </a:lnTo>
                  <a:lnTo>
                    <a:pt x="3486479" y="3072092"/>
                  </a:lnTo>
                  <a:lnTo>
                    <a:pt x="3473872" y="3024277"/>
                  </a:lnTo>
                  <a:lnTo>
                    <a:pt x="3462139" y="2976084"/>
                  </a:lnTo>
                  <a:lnTo>
                    <a:pt x="3451290" y="2927524"/>
                  </a:lnTo>
                  <a:lnTo>
                    <a:pt x="3441335" y="2878606"/>
                  </a:lnTo>
                  <a:lnTo>
                    <a:pt x="3432282" y="2829341"/>
                  </a:lnTo>
                  <a:lnTo>
                    <a:pt x="3424141" y="2779738"/>
                  </a:lnTo>
                  <a:lnTo>
                    <a:pt x="3416922" y="2729807"/>
                  </a:lnTo>
                  <a:lnTo>
                    <a:pt x="3410635" y="2679560"/>
                  </a:lnTo>
                  <a:lnTo>
                    <a:pt x="3405289" y="2629005"/>
                  </a:lnTo>
                  <a:lnTo>
                    <a:pt x="3400893" y="2578153"/>
                  </a:lnTo>
                  <a:lnTo>
                    <a:pt x="3397458" y="2527015"/>
                  </a:lnTo>
                  <a:lnTo>
                    <a:pt x="3394992" y="2475599"/>
                  </a:lnTo>
                  <a:lnTo>
                    <a:pt x="3393505" y="2423917"/>
                  </a:lnTo>
                  <a:lnTo>
                    <a:pt x="3393008" y="2371979"/>
                  </a:lnTo>
                  <a:lnTo>
                    <a:pt x="3393505" y="2320040"/>
                  </a:lnTo>
                  <a:lnTo>
                    <a:pt x="3394992" y="2268357"/>
                  </a:lnTo>
                  <a:lnTo>
                    <a:pt x="3397458" y="2216942"/>
                  </a:lnTo>
                  <a:lnTo>
                    <a:pt x="3400893" y="2165803"/>
                  </a:lnTo>
                  <a:lnTo>
                    <a:pt x="3405289" y="2114951"/>
                  </a:lnTo>
                  <a:lnTo>
                    <a:pt x="3410635" y="2064395"/>
                  </a:lnTo>
                  <a:lnTo>
                    <a:pt x="3416922" y="2014147"/>
                  </a:lnTo>
                  <a:lnTo>
                    <a:pt x="3424141" y="1964216"/>
                  </a:lnTo>
                  <a:lnTo>
                    <a:pt x="3432282" y="1914612"/>
                  </a:lnTo>
                  <a:lnTo>
                    <a:pt x="3441335" y="1865346"/>
                  </a:lnTo>
                  <a:lnTo>
                    <a:pt x="3451290" y="1816427"/>
                  </a:lnTo>
                  <a:lnTo>
                    <a:pt x="3462139" y="1767866"/>
                  </a:lnTo>
                  <a:lnTo>
                    <a:pt x="3473872" y="1719672"/>
                  </a:lnTo>
                  <a:lnTo>
                    <a:pt x="3486479" y="1671857"/>
                  </a:lnTo>
                  <a:lnTo>
                    <a:pt x="3499950" y="1624429"/>
                  </a:lnTo>
                  <a:lnTo>
                    <a:pt x="3514276" y="1577399"/>
                  </a:lnTo>
                  <a:lnTo>
                    <a:pt x="3529447" y="1530777"/>
                  </a:lnTo>
                  <a:lnTo>
                    <a:pt x="3545454" y="1484574"/>
                  </a:lnTo>
                  <a:lnTo>
                    <a:pt x="3562288" y="1438799"/>
                  </a:lnTo>
                  <a:lnTo>
                    <a:pt x="3579938" y="1393462"/>
                  </a:lnTo>
                  <a:lnTo>
                    <a:pt x="3598395" y="1348574"/>
                  </a:lnTo>
                  <a:lnTo>
                    <a:pt x="3617649" y="1304145"/>
                  </a:lnTo>
                  <a:lnTo>
                    <a:pt x="3637692" y="1260185"/>
                  </a:lnTo>
                  <a:lnTo>
                    <a:pt x="3658513" y="1216703"/>
                  </a:lnTo>
                  <a:lnTo>
                    <a:pt x="3680103" y="1173711"/>
                  </a:lnTo>
                  <a:lnTo>
                    <a:pt x="3702452" y="1131217"/>
                  </a:lnTo>
                  <a:lnTo>
                    <a:pt x="3725550" y="1089233"/>
                  </a:lnTo>
                  <a:lnTo>
                    <a:pt x="3749389" y="1047769"/>
                  </a:lnTo>
                  <a:lnTo>
                    <a:pt x="3773959" y="1006833"/>
                  </a:lnTo>
                  <a:lnTo>
                    <a:pt x="3799249" y="966438"/>
                  </a:lnTo>
                  <a:lnTo>
                    <a:pt x="3825251" y="926592"/>
                  </a:lnTo>
                  <a:lnTo>
                    <a:pt x="3851954" y="887306"/>
                  </a:lnTo>
                  <a:lnTo>
                    <a:pt x="3879350" y="848589"/>
                  </a:lnTo>
                  <a:lnTo>
                    <a:pt x="3907429" y="810453"/>
                  </a:lnTo>
                  <a:lnTo>
                    <a:pt x="3936181" y="772907"/>
                  </a:lnTo>
                  <a:lnTo>
                    <a:pt x="3965596" y="735961"/>
                  </a:lnTo>
                  <a:lnTo>
                    <a:pt x="3995665" y="699626"/>
                  </a:lnTo>
                  <a:lnTo>
                    <a:pt x="4026379" y="663911"/>
                  </a:lnTo>
                  <a:lnTo>
                    <a:pt x="4057728" y="628827"/>
                  </a:lnTo>
                  <a:lnTo>
                    <a:pt x="4089701" y="594383"/>
                  </a:lnTo>
                  <a:lnTo>
                    <a:pt x="4122291" y="560590"/>
                  </a:lnTo>
                  <a:lnTo>
                    <a:pt x="4155487" y="527458"/>
                  </a:lnTo>
                  <a:lnTo>
                    <a:pt x="4189279" y="494997"/>
                  </a:lnTo>
                  <a:lnTo>
                    <a:pt x="4223659" y="463217"/>
                  </a:lnTo>
                  <a:lnTo>
                    <a:pt x="4258616" y="432129"/>
                  </a:lnTo>
                  <a:lnTo>
                    <a:pt x="4294141" y="401742"/>
                  </a:lnTo>
                  <a:lnTo>
                    <a:pt x="4330224" y="372066"/>
                  </a:lnTo>
                  <a:lnTo>
                    <a:pt x="4366856" y="343112"/>
                  </a:lnTo>
                  <a:lnTo>
                    <a:pt x="4404027" y="314889"/>
                  </a:lnTo>
                  <a:lnTo>
                    <a:pt x="4441728" y="287409"/>
                  </a:lnTo>
                  <a:lnTo>
                    <a:pt x="4479949" y="260680"/>
                  </a:lnTo>
                  <a:lnTo>
                    <a:pt x="4518680" y="234713"/>
                  </a:lnTo>
                  <a:lnTo>
                    <a:pt x="4557912" y="209519"/>
                  </a:lnTo>
                  <a:lnTo>
                    <a:pt x="4597636" y="185106"/>
                  </a:lnTo>
                  <a:lnTo>
                    <a:pt x="4637841" y="161486"/>
                  </a:lnTo>
                  <a:lnTo>
                    <a:pt x="4678519" y="138669"/>
                  </a:lnTo>
                  <a:lnTo>
                    <a:pt x="4719659" y="116664"/>
                  </a:lnTo>
                  <a:lnTo>
                    <a:pt x="4761253" y="95482"/>
                  </a:lnTo>
                  <a:lnTo>
                    <a:pt x="4803290" y="75132"/>
                  </a:lnTo>
                  <a:lnTo>
                    <a:pt x="4845761" y="55625"/>
                  </a:lnTo>
                  <a:lnTo>
                    <a:pt x="498965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9040" y="3224784"/>
              <a:ext cx="470026" cy="4697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8368" y="4690115"/>
              <a:ext cx="705500" cy="7014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6171" y="1964563"/>
              <a:ext cx="825702" cy="4083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1099" y="2808732"/>
              <a:ext cx="2302763" cy="23012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1928" y="2828925"/>
              <a:ext cx="2175764" cy="21757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73878" y="3175634"/>
              <a:ext cx="159385" cy="15786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05759" y="2998088"/>
              <a:ext cx="304363" cy="22279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03392" y="2957830"/>
              <a:ext cx="119507" cy="12471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42075" y="2948051"/>
              <a:ext cx="67818" cy="10439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20180" y="2942082"/>
              <a:ext cx="143256" cy="10172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 rot="60000">
            <a:off x="6042027" y="2913851"/>
            <a:ext cx="162814" cy="1403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05"/>
              </a:lnSpc>
            </a:pPr>
            <a:r>
              <a:rPr dirty="0" sz="1100">
                <a:latin typeface="Segoe UI Semibold"/>
                <a:cs typeface="Segoe UI Semibold"/>
              </a:rPr>
              <a:t>Y</a:t>
            </a:r>
            <a:endParaRPr sz="1100">
              <a:latin typeface="Segoe UI Semibold"/>
              <a:cs typeface="Segoe UI Semibold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36159" y="2949575"/>
            <a:ext cx="1498600" cy="1953895"/>
            <a:chOff x="5336159" y="2949575"/>
            <a:chExt cx="1498600" cy="195389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06109" y="2949575"/>
              <a:ext cx="248285" cy="14655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40424" y="3019678"/>
              <a:ext cx="145542" cy="13538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59677" y="3089147"/>
              <a:ext cx="124205" cy="12801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645529" y="3156331"/>
              <a:ext cx="163718" cy="1595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36159" y="4449444"/>
              <a:ext cx="421639" cy="3483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730113" y="4731004"/>
              <a:ext cx="121920" cy="12522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838444" y="4767072"/>
              <a:ext cx="94759" cy="1043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960745" y="4797679"/>
              <a:ext cx="90931" cy="1038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66409" y="4804155"/>
              <a:ext cx="84074" cy="9880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5469" y="4800980"/>
              <a:ext cx="87266" cy="1005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289802" y="4754117"/>
              <a:ext cx="149351" cy="1268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27740" y="4683632"/>
              <a:ext cx="163492" cy="1469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69710" y="4598035"/>
              <a:ext cx="169672" cy="1593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712712" y="4493260"/>
              <a:ext cx="121666" cy="141731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5679185" y="3580257"/>
            <a:ext cx="82804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715" indent="50165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FFFFFF"/>
                </a:solidFill>
                <a:latin typeface="Segoe UI Semibold"/>
                <a:cs typeface="Segoe UI Semibold"/>
              </a:rPr>
              <a:t>Enabling </a:t>
            </a:r>
            <a:r>
              <a:rPr dirty="0" sz="1400" spc="-3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Segoe UI Semibold"/>
                <a:cs typeface="Segoe UI Semibold"/>
              </a:rPr>
              <a:t>Equitable </a:t>
            </a:r>
            <a:r>
              <a:rPr dirty="0" sz="1400" spc="-375">
                <a:solidFill>
                  <a:srgbClr val="FFFFFF"/>
                </a:solidFill>
                <a:latin typeface="Segoe UI Semibold"/>
                <a:cs typeface="Segoe UI Semibold"/>
              </a:rPr>
              <a:t> </a:t>
            </a:r>
            <a:r>
              <a:rPr dirty="0" sz="140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dirty="0" sz="1400" spc="-5">
                <a:solidFill>
                  <a:srgbClr val="FFFFFF"/>
                </a:solidFill>
                <a:latin typeface="Segoe UI Semibold"/>
                <a:cs typeface="Segoe UI Semibold"/>
              </a:rPr>
              <a:t>du</a:t>
            </a:r>
            <a:r>
              <a:rPr dirty="0" sz="1400" spc="-10">
                <a:solidFill>
                  <a:srgbClr val="FFFFFF"/>
                </a:solidFill>
                <a:latin typeface="Segoe UI Semibold"/>
                <a:cs typeface="Segoe UI Semibold"/>
              </a:rPr>
              <a:t>c</a:t>
            </a:r>
            <a:r>
              <a:rPr dirty="0" sz="1400">
                <a:solidFill>
                  <a:srgbClr val="FFFFFF"/>
                </a:solidFill>
                <a:latin typeface="Segoe UI Semibold"/>
                <a:cs typeface="Segoe UI Semibold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dirty="0" sz="1400">
                <a:solidFill>
                  <a:srgbClr val="FFFFFF"/>
                </a:solidFill>
                <a:latin typeface="Segoe UI Semibold"/>
                <a:cs typeface="Segoe UI Semibold"/>
              </a:rPr>
              <a:t>i</a:t>
            </a:r>
            <a:r>
              <a:rPr dirty="0" sz="1400" spc="-5">
                <a:solidFill>
                  <a:srgbClr val="FFFFFF"/>
                </a:solidFill>
                <a:latin typeface="Segoe UI Semibold"/>
                <a:cs typeface="Segoe UI Semibold"/>
              </a:rPr>
              <a:t>on</a:t>
            </a:r>
            <a:endParaRPr sz="1400">
              <a:latin typeface="Segoe UI Semibold"/>
              <a:cs typeface="Segoe UI Semibold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-20637" y="1472691"/>
            <a:ext cx="11984355" cy="4744085"/>
            <a:chOff x="-20637" y="1472691"/>
            <a:chExt cx="11984355" cy="4744085"/>
          </a:xfrm>
        </p:grpSpPr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89803" y="3107436"/>
              <a:ext cx="1705355" cy="170535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5316728" y="3133724"/>
              <a:ext cx="1566545" cy="1566545"/>
            </a:xfrm>
            <a:custGeom>
              <a:avLst/>
              <a:gdLst/>
              <a:ahLst/>
              <a:cxnLst/>
              <a:rect l="l" t="t" r="r" b="b"/>
              <a:pathLst>
                <a:path w="1566545" h="1566545">
                  <a:moveTo>
                    <a:pt x="0" y="783082"/>
                  </a:moveTo>
                  <a:lnTo>
                    <a:pt x="1428" y="735383"/>
                  </a:lnTo>
                  <a:lnTo>
                    <a:pt x="5660" y="688440"/>
                  </a:lnTo>
                  <a:lnTo>
                    <a:pt x="12613" y="642334"/>
                  </a:lnTo>
                  <a:lnTo>
                    <a:pt x="22206" y="597148"/>
                  </a:lnTo>
                  <a:lnTo>
                    <a:pt x="34356" y="552962"/>
                  </a:lnTo>
                  <a:lnTo>
                    <a:pt x="48982" y="509859"/>
                  </a:lnTo>
                  <a:lnTo>
                    <a:pt x="66002" y="467921"/>
                  </a:lnTo>
                  <a:lnTo>
                    <a:pt x="85334" y="427229"/>
                  </a:lnTo>
                  <a:lnTo>
                    <a:pt x="106896" y="387867"/>
                  </a:lnTo>
                  <a:lnTo>
                    <a:pt x="130606" y="349915"/>
                  </a:lnTo>
                  <a:lnTo>
                    <a:pt x="156383" y="313456"/>
                  </a:lnTo>
                  <a:lnTo>
                    <a:pt x="184145" y="278572"/>
                  </a:lnTo>
                  <a:lnTo>
                    <a:pt x="213809" y="245344"/>
                  </a:lnTo>
                  <a:lnTo>
                    <a:pt x="245295" y="213855"/>
                  </a:lnTo>
                  <a:lnTo>
                    <a:pt x="278520" y="184187"/>
                  </a:lnTo>
                  <a:lnTo>
                    <a:pt x="313402" y="156421"/>
                  </a:lnTo>
                  <a:lnTo>
                    <a:pt x="349859" y="130639"/>
                  </a:lnTo>
                  <a:lnTo>
                    <a:pt x="387810" y="106924"/>
                  </a:lnTo>
                  <a:lnTo>
                    <a:pt x="427173" y="85357"/>
                  </a:lnTo>
                  <a:lnTo>
                    <a:pt x="467866" y="66021"/>
                  </a:lnTo>
                  <a:lnTo>
                    <a:pt x="509807" y="48997"/>
                  </a:lnTo>
                  <a:lnTo>
                    <a:pt x="552915" y="34367"/>
                  </a:lnTo>
                  <a:lnTo>
                    <a:pt x="597107" y="22213"/>
                  </a:lnTo>
                  <a:lnTo>
                    <a:pt x="642301" y="12618"/>
                  </a:lnTo>
                  <a:lnTo>
                    <a:pt x="688416" y="5662"/>
                  </a:lnTo>
                  <a:lnTo>
                    <a:pt x="735370" y="1429"/>
                  </a:lnTo>
                  <a:lnTo>
                    <a:pt x="783082" y="0"/>
                  </a:lnTo>
                  <a:lnTo>
                    <a:pt x="830780" y="1429"/>
                  </a:lnTo>
                  <a:lnTo>
                    <a:pt x="877723" y="5662"/>
                  </a:lnTo>
                  <a:lnTo>
                    <a:pt x="923829" y="12618"/>
                  </a:lnTo>
                  <a:lnTo>
                    <a:pt x="969015" y="22213"/>
                  </a:lnTo>
                  <a:lnTo>
                    <a:pt x="1013201" y="34367"/>
                  </a:lnTo>
                  <a:lnTo>
                    <a:pt x="1056304" y="48997"/>
                  </a:lnTo>
                  <a:lnTo>
                    <a:pt x="1098242" y="66021"/>
                  </a:lnTo>
                  <a:lnTo>
                    <a:pt x="1138934" y="85357"/>
                  </a:lnTo>
                  <a:lnTo>
                    <a:pt x="1178296" y="106924"/>
                  </a:lnTo>
                  <a:lnTo>
                    <a:pt x="1216248" y="130639"/>
                  </a:lnTo>
                  <a:lnTo>
                    <a:pt x="1252707" y="156421"/>
                  </a:lnTo>
                  <a:lnTo>
                    <a:pt x="1287591" y="184187"/>
                  </a:lnTo>
                  <a:lnTo>
                    <a:pt x="1320819" y="213855"/>
                  </a:lnTo>
                  <a:lnTo>
                    <a:pt x="1352308" y="245344"/>
                  </a:lnTo>
                  <a:lnTo>
                    <a:pt x="1381976" y="278572"/>
                  </a:lnTo>
                  <a:lnTo>
                    <a:pt x="1409742" y="313456"/>
                  </a:lnTo>
                  <a:lnTo>
                    <a:pt x="1435524" y="349915"/>
                  </a:lnTo>
                  <a:lnTo>
                    <a:pt x="1459239" y="387867"/>
                  </a:lnTo>
                  <a:lnTo>
                    <a:pt x="1480806" y="427229"/>
                  </a:lnTo>
                  <a:lnTo>
                    <a:pt x="1500142" y="467921"/>
                  </a:lnTo>
                  <a:lnTo>
                    <a:pt x="1517166" y="509859"/>
                  </a:lnTo>
                  <a:lnTo>
                    <a:pt x="1531796" y="552962"/>
                  </a:lnTo>
                  <a:lnTo>
                    <a:pt x="1543950" y="597148"/>
                  </a:lnTo>
                  <a:lnTo>
                    <a:pt x="1553545" y="642334"/>
                  </a:lnTo>
                  <a:lnTo>
                    <a:pt x="1560501" y="688440"/>
                  </a:lnTo>
                  <a:lnTo>
                    <a:pt x="1564734" y="735383"/>
                  </a:lnTo>
                  <a:lnTo>
                    <a:pt x="1566164" y="783082"/>
                  </a:lnTo>
                  <a:lnTo>
                    <a:pt x="1564734" y="830780"/>
                  </a:lnTo>
                  <a:lnTo>
                    <a:pt x="1560501" y="877723"/>
                  </a:lnTo>
                  <a:lnTo>
                    <a:pt x="1553545" y="923829"/>
                  </a:lnTo>
                  <a:lnTo>
                    <a:pt x="1543950" y="969015"/>
                  </a:lnTo>
                  <a:lnTo>
                    <a:pt x="1531796" y="1013201"/>
                  </a:lnTo>
                  <a:lnTo>
                    <a:pt x="1517166" y="1056304"/>
                  </a:lnTo>
                  <a:lnTo>
                    <a:pt x="1500142" y="1098242"/>
                  </a:lnTo>
                  <a:lnTo>
                    <a:pt x="1480806" y="1138934"/>
                  </a:lnTo>
                  <a:lnTo>
                    <a:pt x="1459239" y="1178296"/>
                  </a:lnTo>
                  <a:lnTo>
                    <a:pt x="1435524" y="1216248"/>
                  </a:lnTo>
                  <a:lnTo>
                    <a:pt x="1409742" y="1252707"/>
                  </a:lnTo>
                  <a:lnTo>
                    <a:pt x="1381976" y="1287591"/>
                  </a:lnTo>
                  <a:lnTo>
                    <a:pt x="1352308" y="1320819"/>
                  </a:lnTo>
                  <a:lnTo>
                    <a:pt x="1320819" y="1352308"/>
                  </a:lnTo>
                  <a:lnTo>
                    <a:pt x="1287591" y="1381976"/>
                  </a:lnTo>
                  <a:lnTo>
                    <a:pt x="1252707" y="1409742"/>
                  </a:lnTo>
                  <a:lnTo>
                    <a:pt x="1216248" y="1435524"/>
                  </a:lnTo>
                  <a:lnTo>
                    <a:pt x="1178296" y="1459239"/>
                  </a:lnTo>
                  <a:lnTo>
                    <a:pt x="1138934" y="1480806"/>
                  </a:lnTo>
                  <a:lnTo>
                    <a:pt x="1098242" y="1500142"/>
                  </a:lnTo>
                  <a:lnTo>
                    <a:pt x="1056304" y="1517166"/>
                  </a:lnTo>
                  <a:lnTo>
                    <a:pt x="1013201" y="1531796"/>
                  </a:lnTo>
                  <a:lnTo>
                    <a:pt x="969015" y="1543950"/>
                  </a:lnTo>
                  <a:lnTo>
                    <a:pt x="923829" y="1553545"/>
                  </a:lnTo>
                  <a:lnTo>
                    <a:pt x="877723" y="1560501"/>
                  </a:lnTo>
                  <a:lnTo>
                    <a:pt x="830780" y="1564734"/>
                  </a:lnTo>
                  <a:lnTo>
                    <a:pt x="783082" y="1566164"/>
                  </a:lnTo>
                  <a:lnTo>
                    <a:pt x="735370" y="1564734"/>
                  </a:lnTo>
                  <a:lnTo>
                    <a:pt x="688416" y="1560501"/>
                  </a:lnTo>
                  <a:lnTo>
                    <a:pt x="642301" y="1553545"/>
                  </a:lnTo>
                  <a:lnTo>
                    <a:pt x="597107" y="1543950"/>
                  </a:lnTo>
                  <a:lnTo>
                    <a:pt x="552915" y="1531796"/>
                  </a:lnTo>
                  <a:lnTo>
                    <a:pt x="509807" y="1517166"/>
                  </a:lnTo>
                  <a:lnTo>
                    <a:pt x="467866" y="1500142"/>
                  </a:lnTo>
                  <a:lnTo>
                    <a:pt x="427173" y="1480806"/>
                  </a:lnTo>
                  <a:lnTo>
                    <a:pt x="387810" y="1459239"/>
                  </a:lnTo>
                  <a:lnTo>
                    <a:pt x="349859" y="1435524"/>
                  </a:lnTo>
                  <a:lnTo>
                    <a:pt x="313402" y="1409742"/>
                  </a:lnTo>
                  <a:lnTo>
                    <a:pt x="278520" y="1381976"/>
                  </a:lnTo>
                  <a:lnTo>
                    <a:pt x="245295" y="1352308"/>
                  </a:lnTo>
                  <a:lnTo>
                    <a:pt x="213809" y="1320819"/>
                  </a:lnTo>
                  <a:lnTo>
                    <a:pt x="184145" y="1287591"/>
                  </a:lnTo>
                  <a:lnTo>
                    <a:pt x="156383" y="1252707"/>
                  </a:lnTo>
                  <a:lnTo>
                    <a:pt x="130606" y="1216248"/>
                  </a:lnTo>
                  <a:lnTo>
                    <a:pt x="106896" y="1178296"/>
                  </a:lnTo>
                  <a:lnTo>
                    <a:pt x="85334" y="1138934"/>
                  </a:lnTo>
                  <a:lnTo>
                    <a:pt x="66002" y="1098242"/>
                  </a:lnTo>
                  <a:lnTo>
                    <a:pt x="48982" y="1056304"/>
                  </a:lnTo>
                  <a:lnTo>
                    <a:pt x="34356" y="1013201"/>
                  </a:lnTo>
                  <a:lnTo>
                    <a:pt x="22206" y="969015"/>
                  </a:lnTo>
                  <a:lnTo>
                    <a:pt x="12613" y="923829"/>
                  </a:lnTo>
                  <a:lnTo>
                    <a:pt x="5660" y="877723"/>
                  </a:lnTo>
                  <a:lnTo>
                    <a:pt x="1428" y="830780"/>
                  </a:lnTo>
                  <a:lnTo>
                    <a:pt x="0" y="783082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6924293" y="1472691"/>
              <a:ext cx="4985385" cy="4744085"/>
            </a:xfrm>
            <a:custGeom>
              <a:avLst/>
              <a:gdLst/>
              <a:ahLst/>
              <a:cxnLst/>
              <a:rect l="l" t="t" r="r" b="b"/>
              <a:pathLst>
                <a:path w="4985384" h="4744085">
                  <a:moveTo>
                    <a:pt x="4985384" y="0"/>
                  </a:moveTo>
                  <a:lnTo>
                    <a:pt x="0" y="0"/>
                  </a:lnTo>
                  <a:lnTo>
                    <a:pt x="152019" y="55753"/>
                  </a:lnTo>
                  <a:lnTo>
                    <a:pt x="196164" y="74932"/>
                  </a:lnTo>
                  <a:lnTo>
                    <a:pt x="239867" y="94928"/>
                  </a:lnTo>
                  <a:lnTo>
                    <a:pt x="283116" y="115729"/>
                  </a:lnTo>
                  <a:lnTo>
                    <a:pt x="325901" y="137326"/>
                  </a:lnTo>
                  <a:lnTo>
                    <a:pt x="368215" y="159710"/>
                  </a:lnTo>
                  <a:lnTo>
                    <a:pt x="410046" y="182871"/>
                  </a:lnTo>
                  <a:lnTo>
                    <a:pt x="451385" y="206800"/>
                  </a:lnTo>
                  <a:lnTo>
                    <a:pt x="492223" y="231486"/>
                  </a:lnTo>
                  <a:lnTo>
                    <a:pt x="532550" y="256920"/>
                  </a:lnTo>
                  <a:lnTo>
                    <a:pt x="572356" y="283093"/>
                  </a:lnTo>
                  <a:lnTo>
                    <a:pt x="611632" y="309995"/>
                  </a:lnTo>
                  <a:lnTo>
                    <a:pt x="650368" y="337616"/>
                  </a:lnTo>
                  <a:lnTo>
                    <a:pt x="688554" y="365947"/>
                  </a:lnTo>
                  <a:lnTo>
                    <a:pt x="726182" y="394978"/>
                  </a:lnTo>
                  <a:lnTo>
                    <a:pt x="763241" y="424699"/>
                  </a:lnTo>
                  <a:lnTo>
                    <a:pt x="799721" y="455101"/>
                  </a:lnTo>
                  <a:lnTo>
                    <a:pt x="835614" y="486175"/>
                  </a:lnTo>
                  <a:lnTo>
                    <a:pt x="870909" y="517910"/>
                  </a:lnTo>
                  <a:lnTo>
                    <a:pt x="905597" y="550297"/>
                  </a:lnTo>
                  <a:lnTo>
                    <a:pt x="939668" y="583326"/>
                  </a:lnTo>
                  <a:lnTo>
                    <a:pt x="973113" y="616988"/>
                  </a:lnTo>
                  <a:lnTo>
                    <a:pt x="1005921" y="651274"/>
                  </a:lnTo>
                  <a:lnTo>
                    <a:pt x="1038084" y="686173"/>
                  </a:lnTo>
                  <a:lnTo>
                    <a:pt x="1069592" y="721676"/>
                  </a:lnTo>
                  <a:lnTo>
                    <a:pt x="1100436" y="757773"/>
                  </a:lnTo>
                  <a:lnTo>
                    <a:pt x="1130604" y="794455"/>
                  </a:lnTo>
                  <a:lnTo>
                    <a:pt x="1160089" y="831712"/>
                  </a:lnTo>
                  <a:lnTo>
                    <a:pt x="1188880" y="869534"/>
                  </a:lnTo>
                  <a:lnTo>
                    <a:pt x="1216968" y="907913"/>
                  </a:lnTo>
                  <a:lnTo>
                    <a:pt x="1244343" y="946837"/>
                  </a:lnTo>
                  <a:lnTo>
                    <a:pt x="1270995" y="986298"/>
                  </a:lnTo>
                  <a:lnTo>
                    <a:pt x="1296916" y="1026287"/>
                  </a:lnTo>
                  <a:lnTo>
                    <a:pt x="1322094" y="1066792"/>
                  </a:lnTo>
                  <a:lnTo>
                    <a:pt x="1346521" y="1107806"/>
                  </a:lnTo>
                  <a:lnTo>
                    <a:pt x="1370188" y="1149317"/>
                  </a:lnTo>
                  <a:lnTo>
                    <a:pt x="1393084" y="1191317"/>
                  </a:lnTo>
                  <a:lnTo>
                    <a:pt x="1415199" y="1233796"/>
                  </a:lnTo>
                  <a:lnTo>
                    <a:pt x="1436525" y="1276745"/>
                  </a:lnTo>
                  <a:lnTo>
                    <a:pt x="1457052" y="1320153"/>
                  </a:lnTo>
                  <a:lnTo>
                    <a:pt x="1476769" y="1364011"/>
                  </a:lnTo>
                  <a:lnTo>
                    <a:pt x="1495668" y="1408310"/>
                  </a:lnTo>
                  <a:lnTo>
                    <a:pt x="1513739" y="1453039"/>
                  </a:lnTo>
                  <a:lnTo>
                    <a:pt x="1530972" y="1498190"/>
                  </a:lnTo>
                  <a:lnTo>
                    <a:pt x="1547357" y="1543753"/>
                  </a:lnTo>
                  <a:lnTo>
                    <a:pt x="1562886" y="1589717"/>
                  </a:lnTo>
                  <a:lnTo>
                    <a:pt x="1577548" y="1636074"/>
                  </a:lnTo>
                  <a:lnTo>
                    <a:pt x="1591333" y="1682814"/>
                  </a:lnTo>
                  <a:lnTo>
                    <a:pt x="1604233" y="1729927"/>
                  </a:lnTo>
                  <a:lnTo>
                    <a:pt x="1616237" y="1777403"/>
                  </a:lnTo>
                  <a:lnTo>
                    <a:pt x="1627336" y="1825233"/>
                  </a:lnTo>
                  <a:lnTo>
                    <a:pt x="1637521" y="1873408"/>
                  </a:lnTo>
                  <a:lnTo>
                    <a:pt x="1646781" y="1921918"/>
                  </a:lnTo>
                  <a:lnTo>
                    <a:pt x="1655107" y="1970752"/>
                  </a:lnTo>
                  <a:lnTo>
                    <a:pt x="1662489" y="2019902"/>
                  </a:lnTo>
                  <a:lnTo>
                    <a:pt x="1668919" y="2069358"/>
                  </a:lnTo>
                  <a:lnTo>
                    <a:pt x="1674385" y="2119110"/>
                  </a:lnTo>
                  <a:lnTo>
                    <a:pt x="1678880" y="2169149"/>
                  </a:lnTo>
                  <a:lnTo>
                    <a:pt x="1682392" y="2219465"/>
                  </a:lnTo>
                  <a:lnTo>
                    <a:pt x="1684912" y="2270048"/>
                  </a:lnTo>
                  <a:lnTo>
                    <a:pt x="1686432" y="2320889"/>
                  </a:lnTo>
                  <a:lnTo>
                    <a:pt x="1686940" y="2371979"/>
                  </a:lnTo>
                  <a:lnTo>
                    <a:pt x="1686432" y="2423068"/>
                  </a:lnTo>
                  <a:lnTo>
                    <a:pt x="1684912" y="2473909"/>
                  </a:lnTo>
                  <a:lnTo>
                    <a:pt x="1682392" y="2524493"/>
                  </a:lnTo>
                  <a:lnTo>
                    <a:pt x="1678880" y="2574809"/>
                  </a:lnTo>
                  <a:lnTo>
                    <a:pt x="1674385" y="2624849"/>
                  </a:lnTo>
                  <a:lnTo>
                    <a:pt x="1668919" y="2674602"/>
                  </a:lnTo>
                  <a:lnTo>
                    <a:pt x="1662489" y="2724059"/>
                  </a:lnTo>
                  <a:lnTo>
                    <a:pt x="1655107" y="2773210"/>
                  </a:lnTo>
                  <a:lnTo>
                    <a:pt x="1646781" y="2822046"/>
                  </a:lnTo>
                  <a:lnTo>
                    <a:pt x="1637521" y="2870557"/>
                  </a:lnTo>
                  <a:lnTo>
                    <a:pt x="1627336" y="2918733"/>
                  </a:lnTo>
                  <a:lnTo>
                    <a:pt x="1616237" y="2966565"/>
                  </a:lnTo>
                  <a:lnTo>
                    <a:pt x="1604233" y="3014044"/>
                  </a:lnTo>
                  <a:lnTo>
                    <a:pt x="1591333" y="3061158"/>
                  </a:lnTo>
                  <a:lnTo>
                    <a:pt x="1577548" y="3107900"/>
                  </a:lnTo>
                  <a:lnTo>
                    <a:pt x="1562886" y="3154259"/>
                  </a:lnTo>
                  <a:lnTo>
                    <a:pt x="1547357" y="3200226"/>
                  </a:lnTo>
                  <a:lnTo>
                    <a:pt x="1530972" y="3245790"/>
                  </a:lnTo>
                  <a:lnTo>
                    <a:pt x="1513739" y="3290944"/>
                  </a:lnTo>
                  <a:lnTo>
                    <a:pt x="1495668" y="3335676"/>
                  </a:lnTo>
                  <a:lnTo>
                    <a:pt x="1476769" y="3379977"/>
                  </a:lnTo>
                  <a:lnTo>
                    <a:pt x="1457052" y="3423837"/>
                  </a:lnTo>
                  <a:lnTo>
                    <a:pt x="1436525" y="3467248"/>
                  </a:lnTo>
                  <a:lnTo>
                    <a:pt x="1415199" y="3510199"/>
                  </a:lnTo>
                  <a:lnTo>
                    <a:pt x="1393084" y="3552681"/>
                  </a:lnTo>
                  <a:lnTo>
                    <a:pt x="1370188" y="3594683"/>
                  </a:lnTo>
                  <a:lnTo>
                    <a:pt x="1346521" y="3636198"/>
                  </a:lnTo>
                  <a:lnTo>
                    <a:pt x="1322094" y="3677214"/>
                  </a:lnTo>
                  <a:lnTo>
                    <a:pt x="1296916" y="3717722"/>
                  </a:lnTo>
                  <a:lnTo>
                    <a:pt x="1270995" y="3757713"/>
                  </a:lnTo>
                  <a:lnTo>
                    <a:pt x="1244343" y="3797177"/>
                  </a:lnTo>
                  <a:lnTo>
                    <a:pt x="1216968" y="3836104"/>
                  </a:lnTo>
                  <a:lnTo>
                    <a:pt x="1188880" y="3874485"/>
                  </a:lnTo>
                  <a:lnTo>
                    <a:pt x="1160089" y="3912310"/>
                  </a:lnTo>
                  <a:lnTo>
                    <a:pt x="1130604" y="3949570"/>
                  </a:lnTo>
                  <a:lnTo>
                    <a:pt x="1100436" y="3986254"/>
                  </a:lnTo>
                  <a:lnTo>
                    <a:pt x="1069592" y="4022354"/>
                  </a:lnTo>
                  <a:lnTo>
                    <a:pt x="1038084" y="4057859"/>
                  </a:lnTo>
                  <a:lnTo>
                    <a:pt x="1005921" y="4092760"/>
                  </a:lnTo>
                  <a:lnTo>
                    <a:pt x="973113" y="4127048"/>
                  </a:lnTo>
                  <a:lnTo>
                    <a:pt x="939668" y="4160712"/>
                  </a:lnTo>
                  <a:lnTo>
                    <a:pt x="905597" y="4193744"/>
                  </a:lnTo>
                  <a:lnTo>
                    <a:pt x="870909" y="4226133"/>
                  </a:lnTo>
                  <a:lnTo>
                    <a:pt x="835614" y="4257870"/>
                  </a:lnTo>
                  <a:lnTo>
                    <a:pt x="799721" y="4288946"/>
                  </a:lnTo>
                  <a:lnTo>
                    <a:pt x="763241" y="4319350"/>
                  </a:lnTo>
                  <a:lnTo>
                    <a:pt x="726182" y="4349073"/>
                  </a:lnTo>
                  <a:lnTo>
                    <a:pt x="688554" y="4378105"/>
                  </a:lnTo>
                  <a:lnTo>
                    <a:pt x="650368" y="4406437"/>
                  </a:lnTo>
                  <a:lnTo>
                    <a:pt x="611632" y="4434060"/>
                  </a:lnTo>
                  <a:lnTo>
                    <a:pt x="572356" y="4460963"/>
                  </a:lnTo>
                  <a:lnTo>
                    <a:pt x="532550" y="4487137"/>
                  </a:lnTo>
                  <a:lnTo>
                    <a:pt x="492223" y="4512572"/>
                  </a:lnTo>
                  <a:lnTo>
                    <a:pt x="451385" y="4537259"/>
                  </a:lnTo>
                  <a:lnTo>
                    <a:pt x="410046" y="4561188"/>
                  </a:lnTo>
                  <a:lnTo>
                    <a:pt x="368215" y="4584349"/>
                  </a:lnTo>
                  <a:lnTo>
                    <a:pt x="325901" y="4606733"/>
                  </a:lnTo>
                  <a:lnTo>
                    <a:pt x="283116" y="4628331"/>
                  </a:lnTo>
                  <a:lnTo>
                    <a:pt x="239867" y="4649132"/>
                  </a:lnTo>
                  <a:lnTo>
                    <a:pt x="196164" y="4669127"/>
                  </a:lnTo>
                  <a:lnTo>
                    <a:pt x="152019" y="4688306"/>
                  </a:lnTo>
                  <a:lnTo>
                    <a:pt x="0" y="4743970"/>
                  </a:lnTo>
                  <a:lnTo>
                    <a:pt x="4985384" y="4743970"/>
                  </a:lnTo>
                  <a:lnTo>
                    <a:pt x="498538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38203" y="2928683"/>
              <a:ext cx="138430" cy="138556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279900" y="2171700"/>
              <a:ext cx="1163320" cy="826769"/>
            </a:xfrm>
            <a:custGeom>
              <a:avLst/>
              <a:gdLst/>
              <a:ahLst/>
              <a:cxnLst/>
              <a:rect l="l" t="t" r="r" b="b"/>
              <a:pathLst>
                <a:path w="1163320" h="826769">
                  <a:moveTo>
                    <a:pt x="1163065" y="826262"/>
                  </a:moveTo>
                  <a:lnTo>
                    <a:pt x="581533" y="826262"/>
                  </a:lnTo>
                  <a:lnTo>
                    <a:pt x="581533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78D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-1" y="2978403"/>
              <a:ext cx="3831590" cy="1774825"/>
            </a:xfrm>
            <a:custGeom>
              <a:avLst/>
              <a:gdLst/>
              <a:ahLst/>
              <a:cxnLst/>
              <a:rect l="l" t="t" r="r" b="b"/>
              <a:pathLst>
                <a:path w="3831590" h="1774825">
                  <a:moveTo>
                    <a:pt x="0" y="21717"/>
                  </a:moveTo>
                  <a:lnTo>
                    <a:pt x="3831463" y="0"/>
                  </a:lnTo>
                </a:path>
                <a:path w="3831590" h="1774825">
                  <a:moveTo>
                    <a:pt x="0" y="1774317"/>
                  </a:moveTo>
                  <a:lnTo>
                    <a:pt x="3831463" y="1774317"/>
                  </a:lnTo>
                </a:path>
              </a:pathLst>
            </a:custGeom>
            <a:ln w="41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8478011" y="3146806"/>
              <a:ext cx="3465195" cy="5080"/>
            </a:xfrm>
            <a:custGeom>
              <a:avLst/>
              <a:gdLst/>
              <a:ahLst/>
              <a:cxnLst/>
              <a:rect l="l" t="t" r="r" b="b"/>
              <a:pathLst>
                <a:path w="3465195" h="5080">
                  <a:moveTo>
                    <a:pt x="0" y="4572"/>
                  </a:moveTo>
                  <a:lnTo>
                    <a:pt x="3464687" y="0"/>
                  </a:lnTo>
                </a:path>
              </a:pathLst>
            </a:custGeom>
            <a:ln w="412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69956" y="3839908"/>
              <a:ext cx="138429" cy="13855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654044" y="3909187"/>
              <a:ext cx="320675" cy="13335"/>
            </a:xfrm>
            <a:custGeom>
              <a:avLst/>
              <a:gdLst/>
              <a:ahLst/>
              <a:cxnLst/>
              <a:rect l="l" t="t" r="r" b="b"/>
              <a:pathLst>
                <a:path w="320675" h="13335">
                  <a:moveTo>
                    <a:pt x="320675" y="0"/>
                  </a:moveTo>
                  <a:lnTo>
                    <a:pt x="0" y="13207"/>
                  </a:lnTo>
                </a:path>
              </a:pathLst>
            </a:custGeom>
            <a:ln w="9525">
              <a:solidFill>
                <a:srgbClr val="0078D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43384" y="4882705"/>
              <a:ext cx="138429" cy="13855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419600" y="4951983"/>
              <a:ext cx="1329055" cy="778510"/>
            </a:xfrm>
            <a:custGeom>
              <a:avLst/>
              <a:gdLst/>
              <a:ahLst/>
              <a:cxnLst/>
              <a:rect l="l" t="t" r="r" b="b"/>
              <a:pathLst>
                <a:path w="1329054" h="778510">
                  <a:moveTo>
                    <a:pt x="1328547" y="0"/>
                  </a:moveTo>
                  <a:lnTo>
                    <a:pt x="1113916" y="0"/>
                  </a:lnTo>
                  <a:lnTo>
                    <a:pt x="1113916" y="778256"/>
                  </a:lnTo>
                  <a:lnTo>
                    <a:pt x="0" y="778256"/>
                  </a:lnTo>
                </a:path>
              </a:pathLst>
            </a:custGeom>
            <a:ln w="9525">
              <a:solidFill>
                <a:srgbClr val="0078D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08354" y="2272728"/>
              <a:ext cx="138556" cy="13843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542148" y="2342006"/>
              <a:ext cx="578485" cy="0"/>
            </a:xfrm>
            <a:custGeom>
              <a:avLst/>
              <a:gdLst/>
              <a:ahLst/>
              <a:cxnLst/>
              <a:rect l="l" t="t" r="r" b="b"/>
              <a:pathLst>
                <a:path w="578484" h="0">
                  <a:moveTo>
                    <a:pt x="0" y="0"/>
                  </a:moveTo>
                  <a:lnTo>
                    <a:pt x="577976" y="0"/>
                  </a:lnTo>
                </a:path>
              </a:pathLst>
            </a:custGeom>
            <a:ln w="9525">
              <a:solidFill>
                <a:srgbClr val="0078D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838249" y="4797742"/>
              <a:ext cx="138430" cy="13843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971917" y="4866894"/>
              <a:ext cx="415290" cy="0"/>
            </a:xfrm>
            <a:custGeom>
              <a:avLst/>
              <a:gdLst/>
              <a:ahLst/>
              <a:cxnLst/>
              <a:rect l="l" t="t" r="r" b="b"/>
              <a:pathLst>
                <a:path w="415290" h="0">
                  <a:moveTo>
                    <a:pt x="0" y="0"/>
                  </a:moveTo>
                  <a:lnTo>
                    <a:pt x="414908" y="0"/>
                  </a:lnTo>
                </a:path>
              </a:pathLst>
            </a:custGeom>
            <a:ln w="9525">
              <a:solidFill>
                <a:srgbClr val="0078D3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671054" y="3340734"/>
              <a:ext cx="247650" cy="241300"/>
            </a:xfrm>
            <a:custGeom>
              <a:avLst/>
              <a:gdLst/>
              <a:ahLst/>
              <a:cxnLst/>
              <a:rect l="l" t="t" r="r" b="b"/>
              <a:pathLst>
                <a:path w="247650" h="241300">
                  <a:moveTo>
                    <a:pt x="247396" y="0"/>
                  </a:moveTo>
                  <a:lnTo>
                    <a:pt x="240468" y="39584"/>
                  </a:lnTo>
                  <a:lnTo>
                    <a:pt x="218946" y="90511"/>
                  </a:lnTo>
                  <a:lnTo>
                    <a:pt x="158922" y="152205"/>
                  </a:lnTo>
                  <a:lnTo>
                    <a:pt x="82930" y="226949"/>
                  </a:lnTo>
                  <a:lnTo>
                    <a:pt x="35051" y="241045"/>
                  </a:lnTo>
                  <a:lnTo>
                    <a:pt x="34504" y="240486"/>
                  </a:lnTo>
                  <a:lnTo>
                    <a:pt x="30670" y="236569"/>
                  </a:lnTo>
                  <a:lnTo>
                    <a:pt x="20264" y="225936"/>
                  </a:lnTo>
                  <a:lnTo>
                    <a:pt x="0" y="205231"/>
                  </a:lnTo>
                  <a:lnTo>
                    <a:pt x="329" y="204483"/>
                  </a:lnTo>
                  <a:lnTo>
                    <a:pt x="2635" y="199247"/>
                  </a:lnTo>
                  <a:lnTo>
                    <a:pt x="8893" y="185033"/>
                  </a:lnTo>
                  <a:lnTo>
                    <a:pt x="21081" y="157352"/>
                  </a:lnTo>
                  <a:lnTo>
                    <a:pt x="34732" y="143809"/>
                  </a:lnTo>
                  <a:lnTo>
                    <a:pt x="67611" y="111109"/>
                  </a:lnTo>
                  <a:lnTo>
                    <a:pt x="107610" y="71145"/>
                  </a:lnTo>
                  <a:lnTo>
                    <a:pt x="142621" y="35813"/>
                  </a:lnTo>
                  <a:lnTo>
                    <a:pt x="175011" y="14251"/>
                  </a:lnTo>
                  <a:lnTo>
                    <a:pt x="209248" y="3714"/>
                  </a:lnTo>
                  <a:lnTo>
                    <a:pt x="236364" y="273"/>
                  </a:lnTo>
                  <a:lnTo>
                    <a:pt x="247396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66291" y="3372548"/>
              <a:ext cx="221106" cy="21399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21479" y="3040380"/>
              <a:ext cx="470662" cy="47002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298950" y="4140708"/>
              <a:ext cx="1003046" cy="1245489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332096" y="3151377"/>
              <a:ext cx="271145" cy="137160"/>
            </a:xfrm>
            <a:custGeom>
              <a:avLst/>
              <a:gdLst/>
              <a:ahLst/>
              <a:cxnLst/>
              <a:rect l="l" t="t" r="r" b="b"/>
              <a:pathLst>
                <a:path w="271145" h="137160">
                  <a:moveTo>
                    <a:pt x="76326" y="29718"/>
                  </a:moveTo>
                  <a:lnTo>
                    <a:pt x="109733" y="12537"/>
                  </a:lnTo>
                  <a:lnTo>
                    <a:pt x="126888" y="3714"/>
                  </a:lnTo>
                  <a:lnTo>
                    <a:pt x="133209" y="464"/>
                  </a:lnTo>
                  <a:lnTo>
                    <a:pt x="134112" y="0"/>
                  </a:lnTo>
                  <a:lnTo>
                    <a:pt x="213260" y="39794"/>
                  </a:lnTo>
                  <a:lnTo>
                    <a:pt x="253904" y="60229"/>
                  </a:lnTo>
                  <a:lnTo>
                    <a:pt x="268878" y="67758"/>
                  </a:lnTo>
                  <a:lnTo>
                    <a:pt x="271017" y="68834"/>
                  </a:lnTo>
                  <a:lnTo>
                    <a:pt x="191869" y="108114"/>
                  </a:lnTo>
                  <a:lnTo>
                    <a:pt x="151225" y="128285"/>
                  </a:lnTo>
                  <a:lnTo>
                    <a:pt x="136251" y="135717"/>
                  </a:lnTo>
                  <a:lnTo>
                    <a:pt x="134112" y="136779"/>
                  </a:lnTo>
                  <a:lnTo>
                    <a:pt x="56578" y="97498"/>
                  </a:lnTo>
                  <a:lnTo>
                    <a:pt x="16763" y="77327"/>
                  </a:lnTo>
                  <a:lnTo>
                    <a:pt x="2095" y="69895"/>
                  </a:lnTo>
                  <a:lnTo>
                    <a:pt x="0" y="68834"/>
                  </a:lnTo>
                  <a:lnTo>
                    <a:pt x="76326" y="29718"/>
                  </a:lnTo>
                  <a:close/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307776" y="3223006"/>
              <a:ext cx="251713" cy="18243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879591" y="5387339"/>
              <a:ext cx="469900" cy="47026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998590" y="5501576"/>
              <a:ext cx="233425" cy="24384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773685" y="1997233"/>
              <a:ext cx="544236" cy="67111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180092" y="4549774"/>
              <a:ext cx="339957" cy="705209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50185" y="5449331"/>
              <a:ext cx="559736" cy="513126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36898" y="3455288"/>
              <a:ext cx="73278" cy="88607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053856" y="1926288"/>
              <a:ext cx="473868" cy="50206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8725916" y="3560190"/>
            <a:ext cx="28543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Create</a:t>
            </a:r>
            <a:r>
              <a:rPr dirty="0" sz="1600" spc="-5" b="1">
                <a:latin typeface="Segoe UI"/>
                <a:cs typeface="Segoe UI"/>
              </a:rPr>
              <a:t> and</a:t>
            </a:r>
            <a:r>
              <a:rPr dirty="0" sz="1600" spc="-30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customize</a:t>
            </a:r>
            <a:r>
              <a:rPr dirty="0" sz="1600" spc="-20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content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105902" y="5626100"/>
            <a:ext cx="19437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Automate</a:t>
            </a:r>
            <a:r>
              <a:rPr dirty="0" sz="1600" spc="-40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processes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553068" y="4984241"/>
            <a:ext cx="19081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Unlock</a:t>
            </a:r>
            <a:r>
              <a:rPr dirty="0" sz="1600" spc="-25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productivity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715882" y="4272153"/>
            <a:ext cx="24295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Enhance</a:t>
            </a:r>
            <a:r>
              <a:rPr dirty="0" sz="1600" spc="-45" b="1">
                <a:latin typeface="Segoe UI"/>
                <a:cs typeface="Segoe UI"/>
              </a:rPr>
              <a:t> </a:t>
            </a:r>
            <a:r>
              <a:rPr dirty="0" sz="1600" b="1">
                <a:latin typeface="Segoe UI"/>
                <a:cs typeface="Segoe UI"/>
              </a:rPr>
              <a:t>support</a:t>
            </a:r>
            <a:r>
              <a:rPr dirty="0" sz="1600" spc="-30" b="1">
                <a:latin typeface="Segoe UI"/>
                <a:cs typeface="Segoe UI"/>
              </a:rPr>
              <a:t> </a:t>
            </a:r>
            <a:r>
              <a:rPr dirty="0" sz="1600" spc="5" b="1">
                <a:latin typeface="Segoe UI"/>
                <a:cs typeface="Segoe UI"/>
              </a:rPr>
              <a:t>services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177021" y="1794763"/>
            <a:ext cx="15417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Engage</a:t>
            </a:r>
            <a:r>
              <a:rPr dirty="0" sz="1600" spc="-50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learners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530208" y="2447289"/>
            <a:ext cx="22637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Segoe UI"/>
                <a:cs typeface="Segoe UI"/>
              </a:rPr>
              <a:t>Analyze</a:t>
            </a:r>
            <a:r>
              <a:rPr dirty="0" sz="1600" spc="-30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data</a:t>
            </a:r>
            <a:r>
              <a:rPr dirty="0" sz="1600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efficiently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937385" y="1794763"/>
            <a:ext cx="194246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Personalize</a:t>
            </a:r>
            <a:r>
              <a:rPr dirty="0" sz="1600" spc="-45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learning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639316" y="2438145"/>
            <a:ext cx="201422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Improve</a:t>
            </a:r>
            <a:r>
              <a:rPr dirty="0" sz="1600" spc="-15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accessibility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39444" y="3457447"/>
            <a:ext cx="21564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Build</a:t>
            </a:r>
            <a:r>
              <a:rPr dirty="0" sz="1600" spc="-20" b="1">
                <a:latin typeface="Segoe UI"/>
                <a:cs typeface="Segoe UI"/>
              </a:rPr>
              <a:t> </a:t>
            </a:r>
            <a:r>
              <a:rPr dirty="0" sz="1600" b="1">
                <a:latin typeface="Segoe UI"/>
                <a:cs typeface="Segoe UI"/>
              </a:rPr>
              <a:t>AI</a:t>
            </a:r>
            <a:r>
              <a:rPr dirty="0" sz="1600" spc="-15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literacy</a:t>
            </a:r>
            <a:r>
              <a:rPr dirty="0" sz="1600" spc="-10" b="1">
                <a:latin typeface="Segoe UI"/>
                <a:cs typeface="Segoe UI"/>
              </a:rPr>
              <a:t> for</a:t>
            </a:r>
            <a:r>
              <a:rPr dirty="0" sz="1600" spc="-20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all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2296" y="4028694"/>
            <a:ext cx="24314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Equip</a:t>
            </a:r>
            <a:r>
              <a:rPr dirty="0" sz="1600" spc="-20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students</a:t>
            </a:r>
            <a:r>
              <a:rPr dirty="0" sz="1600" spc="-30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with</a:t>
            </a:r>
            <a:r>
              <a:rPr dirty="0" sz="1600" spc="-20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skills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402585" y="5626100"/>
            <a:ext cx="16865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Protect</a:t>
            </a:r>
            <a:r>
              <a:rPr dirty="0" sz="1600" spc="-15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your</a:t>
            </a:r>
            <a:r>
              <a:rPr dirty="0" sz="1600" spc="-35" b="1">
                <a:latin typeface="Segoe UI"/>
                <a:cs typeface="Segoe UI"/>
              </a:rPr>
              <a:t> </a:t>
            </a:r>
            <a:r>
              <a:rPr dirty="0" sz="1600" spc="-10" b="1">
                <a:latin typeface="Segoe UI"/>
                <a:cs typeface="Segoe UI"/>
              </a:rPr>
              <a:t>data</a:t>
            </a:r>
            <a:endParaRPr sz="1600">
              <a:latin typeface="Segoe UI"/>
              <a:cs typeface="Segoe U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266825" y="5126482"/>
            <a:ext cx="24384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Segoe UI"/>
                <a:cs typeface="Segoe UI"/>
              </a:rPr>
              <a:t>Defend</a:t>
            </a:r>
            <a:r>
              <a:rPr dirty="0" sz="1600" spc="-25" b="1">
                <a:latin typeface="Segoe UI"/>
                <a:cs typeface="Segoe UI"/>
              </a:rPr>
              <a:t> </a:t>
            </a:r>
            <a:r>
              <a:rPr dirty="0" sz="1600" b="1">
                <a:latin typeface="Segoe UI"/>
                <a:cs typeface="Segoe UI"/>
              </a:rPr>
              <a:t>at</a:t>
            </a:r>
            <a:r>
              <a:rPr dirty="0" sz="1600" spc="-25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machine</a:t>
            </a:r>
            <a:r>
              <a:rPr dirty="0" sz="1600" spc="-25" b="1">
                <a:latin typeface="Segoe UI"/>
                <a:cs typeface="Segoe UI"/>
              </a:rPr>
              <a:t> </a:t>
            </a:r>
            <a:r>
              <a:rPr dirty="0" sz="1600" spc="-5" b="1">
                <a:latin typeface="Segoe UI"/>
                <a:cs typeface="Segoe UI"/>
              </a:rPr>
              <a:t>speed</a:t>
            </a:r>
            <a:endParaRPr sz="1600">
              <a:latin typeface="Segoe UI"/>
              <a:cs typeface="Segoe U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850" y="196849"/>
            <a:ext cx="11798299" cy="65150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7087" y="432892"/>
            <a:ext cx="685609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>
                <a:solidFill>
                  <a:srgbClr val="091F2C"/>
                </a:solidFill>
              </a:rPr>
              <a:t>Introducing</a:t>
            </a:r>
            <a:r>
              <a:rPr dirty="0" spc="-120">
                <a:solidFill>
                  <a:srgbClr val="091F2C"/>
                </a:solidFill>
              </a:rPr>
              <a:t> </a:t>
            </a:r>
            <a:r>
              <a:rPr dirty="0" spc="-45">
                <a:solidFill>
                  <a:srgbClr val="091F2C"/>
                </a:solidFill>
              </a:rPr>
              <a:t>Learning</a:t>
            </a:r>
            <a:r>
              <a:rPr dirty="0" spc="-114">
                <a:solidFill>
                  <a:srgbClr val="091F2C"/>
                </a:solidFill>
              </a:rPr>
              <a:t> </a:t>
            </a:r>
            <a:r>
              <a:rPr dirty="0" spc="-50">
                <a:solidFill>
                  <a:srgbClr val="091F2C"/>
                </a:solidFill>
              </a:rPr>
              <a:t>Accelerators</a:t>
            </a:r>
          </a:p>
        </p:txBody>
      </p:sp>
      <p:sp>
        <p:nvSpPr>
          <p:cNvPr id="3" name="object 3"/>
          <p:cNvSpPr/>
          <p:nvPr/>
        </p:nvSpPr>
        <p:spPr>
          <a:xfrm>
            <a:off x="585635" y="1963547"/>
            <a:ext cx="5377180" cy="45720"/>
          </a:xfrm>
          <a:custGeom>
            <a:avLst/>
            <a:gdLst/>
            <a:ahLst/>
            <a:cxnLst/>
            <a:rect l="l" t="t" r="r" b="b"/>
            <a:pathLst>
              <a:path w="5377180" h="45719">
                <a:moveTo>
                  <a:pt x="5353773" y="0"/>
                </a:moveTo>
                <a:lnTo>
                  <a:pt x="22847" y="0"/>
                </a:lnTo>
                <a:lnTo>
                  <a:pt x="13957" y="1803"/>
                </a:lnTo>
                <a:lnTo>
                  <a:pt x="6694" y="6715"/>
                </a:lnTo>
                <a:lnTo>
                  <a:pt x="1796" y="13983"/>
                </a:lnTo>
                <a:lnTo>
                  <a:pt x="0" y="22860"/>
                </a:lnTo>
                <a:lnTo>
                  <a:pt x="1796" y="31789"/>
                </a:lnTo>
                <a:lnTo>
                  <a:pt x="6694" y="39052"/>
                </a:lnTo>
                <a:lnTo>
                  <a:pt x="13957" y="43934"/>
                </a:lnTo>
                <a:lnTo>
                  <a:pt x="22847" y="45719"/>
                </a:lnTo>
                <a:lnTo>
                  <a:pt x="5353773" y="45719"/>
                </a:lnTo>
                <a:lnTo>
                  <a:pt x="5362650" y="43934"/>
                </a:lnTo>
                <a:lnTo>
                  <a:pt x="5369918" y="39052"/>
                </a:lnTo>
                <a:lnTo>
                  <a:pt x="5374830" y="31789"/>
                </a:lnTo>
                <a:lnTo>
                  <a:pt x="5376633" y="22860"/>
                </a:lnTo>
                <a:lnTo>
                  <a:pt x="5374830" y="13983"/>
                </a:lnTo>
                <a:lnTo>
                  <a:pt x="5369918" y="6715"/>
                </a:lnTo>
                <a:lnTo>
                  <a:pt x="5362650" y="1803"/>
                </a:lnTo>
                <a:lnTo>
                  <a:pt x="535377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173985" y="1536953"/>
            <a:ext cx="21964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latin typeface="Segoe UI Semibold"/>
                <a:cs typeface="Segoe UI Semibold"/>
              </a:rPr>
              <a:t>Foundational</a:t>
            </a:r>
            <a:r>
              <a:rPr dirty="0" sz="2000" spc="-65">
                <a:latin typeface="Segoe UI Semibold"/>
                <a:cs typeface="Segoe UI Semibold"/>
              </a:rPr>
              <a:t> </a:t>
            </a:r>
            <a:r>
              <a:rPr dirty="0" sz="2000">
                <a:latin typeface="Segoe UI Semibold"/>
                <a:cs typeface="Segoe UI Semibold"/>
              </a:rPr>
              <a:t>Skills</a:t>
            </a:r>
            <a:endParaRPr sz="2000">
              <a:latin typeface="Segoe UI Semibold"/>
              <a:cs typeface="Segoe UI Semi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88" y="2909951"/>
            <a:ext cx="12189460" cy="48260"/>
            <a:chOff x="1588" y="2909951"/>
            <a:chExt cx="12189460" cy="48260"/>
          </a:xfrm>
        </p:grpSpPr>
        <p:sp>
          <p:nvSpPr>
            <p:cNvPr id="6" name="object 6"/>
            <p:cNvSpPr/>
            <p:nvPr/>
          </p:nvSpPr>
          <p:spPr>
            <a:xfrm>
              <a:off x="1588" y="2934716"/>
              <a:ext cx="12189460" cy="0"/>
            </a:xfrm>
            <a:custGeom>
              <a:avLst/>
              <a:gdLst/>
              <a:ahLst/>
              <a:cxnLst/>
              <a:rect l="l" t="t" r="r" b="b"/>
              <a:pathLst>
                <a:path w="12189460" h="0">
                  <a:moveTo>
                    <a:pt x="0" y="0"/>
                  </a:moveTo>
                  <a:lnTo>
                    <a:pt x="12188887" y="0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18247" y="2911983"/>
              <a:ext cx="915035" cy="45720"/>
            </a:xfrm>
            <a:custGeom>
              <a:avLst/>
              <a:gdLst/>
              <a:ahLst/>
              <a:cxnLst/>
              <a:rect l="l" t="t" r="r" b="b"/>
              <a:pathLst>
                <a:path w="915035" h="45719">
                  <a:moveTo>
                    <a:pt x="891578" y="0"/>
                  </a:moveTo>
                  <a:lnTo>
                    <a:pt x="22859" y="0"/>
                  </a:lnTo>
                  <a:lnTo>
                    <a:pt x="13962" y="1785"/>
                  </a:lnTo>
                  <a:lnTo>
                    <a:pt x="6696" y="6667"/>
                  </a:lnTo>
                  <a:lnTo>
                    <a:pt x="1796" y="13930"/>
                  </a:lnTo>
                  <a:lnTo>
                    <a:pt x="0" y="22859"/>
                  </a:lnTo>
                  <a:lnTo>
                    <a:pt x="1796" y="31736"/>
                  </a:lnTo>
                  <a:lnTo>
                    <a:pt x="6696" y="39004"/>
                  </a:lnTo>
                  <a:lnTo>
                    <a:pt x="13962" y="43916"/>
                  </a:lnTo>
                  <a:lnTo>
                    <a:pt x="22859" y="45719"/>
                  </a:lnTo>
                  <a:lnTo>
                    <a:pt x="891578" y="45719"/>
                  </a:lnTo>
                  <a:lnTo>
                    <a:pt x="900454" y="43916"/>
                  </a:lnTo>
                  <a:lnTo>
                    <a:pt x="907722" y="39004"/>
                  </a:lnTo>
                  <a:lnTo>
                    <a:pt x="912634" y="31736"/>
                  </a:lnTo>
                  <a:lnTo>
                    <a:pt x="914438" y="22859"/>
                  </a:lnTo>
                  <a:lnTo>
                    <a:pt x="912634" y="13930"/>
                  </a:lnTo>
                  <a:lnTo>
                    <a:pt x="907722" y="6667"/>
                  </a:lnTo>
                  <a:lnTo>
                    <a:pt x="900454" y="1785"/>
                  </a:lnTo>
                  <a:lnTo>
                    <a:pt x="891578" y="0"/>
                  </a:lnTo>
                  <a:close/>
                </a:path>
              </a:pathLst>
            </a:custGeom>
            <a:solidFill>
              <a:srgbClr val="C5B4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856865" y="2909951"/>
              <a:ext cx="914400" cy="45720"/>
            </a:xfrm>
            <a:custGeom>
              <a:avLst/>
              <a:gdLst/>
              <a:ahLst/>
              <a:cxnLst/>
              <a:rect l="l" t="t" r="r" b="b"/>
              <a:pathLst>
                <a:path w="914400" h="45719">
                  <a:moveTo>
                    <a:pt x="891539" y="0"/>
                  </a:moveTo>
                  <a:lnTo>
                    <a:pt x="22860" y="0"/>
                  </a:lnTo>
                  <a:lnTo>
                    <a:pt x="13930" y="1803"/>
                  </a:lnTo>
                  <a:lnTo>
                    <a:pt x="6667" y="6715"/>
                  </a:lnTo>
                  <a:lnTo>
                    <a:pt x="1785" y="13983"/>
                  </a:lnTo>
                  <a:lnTo>
                    <a:pt x="0" y="22860"/>
                  </a:lnTo>
                  <a:lnTo>
                    <a:pt x="1785" y="31789"/>
                  </a:lnTo>
                  <a:lnTo>
                    <a:pt x="6667" y="39052"/>
                  </a:lnTo>
                  <a:lnTo>
                    <a:pt x="13930" y="43934"/>
                  </a:lnTo>
                  <a:lnTo>
                    <a:pt x="22860" y="45720"/>
                  </a:lnTo>
                  <a:lnTo>
                    <a:pt x="891539" y="45720"/>
                  </a:lnTo>
                  <a:lnTo>
                    <a:pt x="900416" y="43934"/>
                  </a:lnTo>
                  <a:lnTo>
                    <a:pt x="907684" y="39052"/>
                  </a:lnTo>
                  <a:lnTo>
                    <a:pt x="912596" y="31789"/>
                  </a:lnTo>
                  <a:lnTo>
                    <a:pt x="914400" y="22860"/>
                  </a:lnTo>
                  <a:lnTo>
                    <a:pt x="912596" y="13983"/>
                  </a:lnTo>
                  <a:lnTo>
                    <a:pt x="907684" y="6715"/>
                  </a:lnTo>
                  <a:lnTo>
                    <a:pt x="900416" y="1803"/>
                  </a:lnTo>
                  <a:lnTo>
                    <a:pt x="891539" y="0"/>
                  </a:lnTo>
                  <a:close/>
                </a:path>
              </a:pathLst>
            </a:custGeom>
            <a:solidFill>
              <a:srgbClr val="18859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705350" y="2909951"/>
              <a:ext cx="914400" cy="45720"/>
            </a:xfrm>
            <a:custGeom>
              <a:avLst/>
              <a:gdLst/>
              <a:ahLst/>
              <a:cxnLst/>
              <a:rect l="l" t="t" r="r" b="b"/>
              <a:pathLst>
                <a:path w="914400" h="45719">
                  <a:moveTo>
                    <a:pt x="891539" y="0"/>
                  </a:moveTo>
                  <a:lnTo>
                    <a:pt x="22860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89"/>
                  </a:lnTo>
                  <a:lnTo>
                    <a:pt x="6715" y="39052"/>
                  </a:lnTo>
                  <a:lnTo>
                    <a:pt x="13983" y="43934"/>
                  </a:lnTo>
                  <a:lnTo>
                    <a:pt x="22860" y="45720"/>
                  </a:lnTo>
                  <a:lnTo>
                    <a:pt x="891539" y="45720"/>
                  </a:lnTo>
                  <a:lnTo>
                    <a:pt x="900469" y="43934"/>
                  </a:lnTo>
                  <a:lnTo>
                    <a:pt x="907732" y="39052"/>
                  </a:lnTo>
                  <a:lnTo>
                    <a:pt x="912614" y="31789"/>
                  </a:lnTo>
                  <a:lnTo>
                    <a:pt x="914400" y="22860"/>
                  </a:lnTo>
                  <a:lnTo>
                    <a:pt x="912614" y="13983"/>
                  </a:lnTo>
                  <a:lnTo>
                    <a:pt x="907732" y="6715"/>
                  </a:lnTo>
                  <a:lnTo>
                    <a:pt x="900469" y="1803"/>
                  </a:lnTo>
                  <a:lnTo>
                    <a:pt x="891539" y="0"/>
                  </a:lnTo>
                  <a:close/>
                </a:path>
              </a:pathLst>
            </a:custGeom>
            <a:solidFill>
              <a:srgbClr val="6363A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420988" y="2909951"/>
              <a:ext cx="914400" cy="45720"/>
            </a:xfrm>
            <a:custGeom>
              <a:avLst/>
              <a:gdLst/>
              <a:ahLst/>
              <a:cxnLst/>
              <a:rect l="l" t="t" r="r" b="b"/>
              <a:pathLst>
                <a:path w="914400" h="45719">
                  <a:moveTo>
                    <a:pt x="891539" y="0"/>
                  </a:moveTo>
                  <a:lnTo>
                    <a:pt x="22859" y="0"/>
                  </a:lnTo>
                  <a:lnTo>
                    <a:pt x="13983" y="1803"/>
                  </a:lnTo>
                  <a:lnTo>
                    <a:pt x="6715" y="6715"/>
                  </a:lnTo>
                  <a:lnTo>
                    <a:pt x="1803" y="13983"/>
                  </a:lnTo>
                  <a:lnTo>
                    <a:pt x="0" y="22860"/>
                  </a:lnTo>
                  <a:lnTo>
                    <a:pt x="1803" y="31789"/>
                  </a:lnTo>
                  <a:lnTo>
                    <a:pt x="6715" y="39052"/>
                  </a:lnTo>
                  <a:lnTo>
                    <a:pt x="13983" y="43934"/>
                  </a:lnTo>
                  <a:lnTo>
                    <a:pt x="22859" y="45720"/>
                  </a:lnTo>
                  <a:lnTo>
                    <a:pt x="891539" y="45720"/>
                  </a:lnTo>
                  <a:lnTo>
                    <a:pt x="900469" y="43934"/>
                  </a:lnTo>
                  <a:lnTo>
                    <a:pt x="907732" y="39052"/>
                  </a:lnTo>
                  <a:lnTo>
                    <a:pt x="912614" y="31789"/>
                  </a:lnTo>
                  <a:lnTo>
                    <a:pt x="914400" y="22860"/>
                  </a:lnTo>
                  <a:lnTo>
                    <a:pt x="912614" y="13983"/>
                  </a:lnTo>
                  <a:lnTo>
                    <a:pt x="907732" y="6715"/>
                  </a:lnTo>
                  <a:lnTo>
                    <a:pt x="900469" y="1803"/>
                  </a:lnTo>
                  <a:lnTo>
                    <a:pt x="891539" y="0"/>
                  </a:lnTo>
                  <a:close/>
                </a:path>
              </a:pathLst>
            </a:custGeom>
            <a:solidFill>
              <a:srgbClr val="12B8E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563233" y="2910459"/>
              <a:ext cx="914400" cy="45720"/>
            </a:xfrm>
            <a:custGeom>
              <a:avLst/>
              <a:gdLst/>
              <a:ahLst/>
              <a:cxnLst/>
              <a:rect l="l" t="t" r="r" b="b"/>
              <a:pathLst>
                <a:path w="914400" h="45719">
                  <a:moveTo>
                    <a:pt x="891540" y="0"/>
                  </a:moveTo>
                  <a:lnTo>
                    <a:pt x="22860" y="0"/>
                  </a:lnTo>
                  <a:lnTo>
                    <a:pt x="13930" y="1803"/>
                  </a:lnTo>
                  <a:lnTo>
                    <a:pt x="6667" y="6715"/>
                  </a:lnTo>
                  <a:lnTo>
                    <a:pt x="1785" y="13983"/>
                  </a:lnTo>
                  <a:lnTo>
                    <a:pt x="0" y="22860"/>
                  </a:lnTo>
                  <a:lnTo>
                    <a:pt x="1785" y="31789"/>
                  </a:lnTo>
                  <a:lnTo>
                    <a:pt x="6667" y="39052"/>
                  </a:lnTo>
                  <a:lnTo>
                    <a:pt x="13930" y="43934"/>
                  </a:lnTo>
                  <a:lnTo>
                    <a:pt x="22860" y="45719"/>
                  </a:lnTo>
                  <a:lnTo>
                    <a:pt x="891540" y="45719"/>
                  </a:lnTo>
                  <a:lnTo>
                    <a:pt x="900416" y="43934"/>
                  </a:lnTo>
                  <a:lnTo>
                    <a:pt x="907684" y="39052"/>
                  </a:lnTo>
                  <a:lnTo>
                    <a:pt x="912596" y="31789"/>
                  </a:lnTo>
                  <a:lnTo>
                    <a:pt x="914400" y="22860"/>
                  </a:lnTo>
                  <a:lnTo>
                    <a:pt x="912596" y="13983"/>
                  </a:lnTo>
                  <a:lnTo>
                    <a:pt x="907684" y="6715"/>
                  </a:lnTo>
                  <a:lnTo>
                    <a:pt x="900416" y="1803"/>
                  </a:lnTo>
                  <a:lnTo>
                    <a:pt x="891540" y="0"/>
                  </a:lnTo>
                  <a:close/>
                </a:path>
              </a:pathLst>
            </a:custGeom>
            <a:solidFill>
              <a:srgbClr val="C62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285348" y="2909951"/>
              <a:ext cx="914400" cy="45720"/>
            </a:xfrm>
            <a:custGeom>
              <a:avLst/>
              <a:gdLst/>
              <a:ahLst/>
              <a:cxnLst/>
              <a:rect l="l" t="t" r="r" b="b"/>
              <a:pathLst>
                <a:path w="914400" h="45719">
                  <a:moveTo>
                    <a:pt x="891540" y="0"/>
                  </a:moveTo>
                  <a:lnTo>
                    <a:pt x="22859" y="0"/>
                  </a:lnTo>
                  <a:lnTo>
                    <a:pt x="13930" y="1803"/>
                  </a:lnTo>
                  <a:lnTo>
                    <a:pt x="6667" y="6715"/>
                  </a:lnTo>
                  <a:lnTo>
                    <a:pt x="1785" y="13983"/>
                  </a:lnTo>
                  <a:lnTo>
                    <a:pt x="0" y="22860"/>
                  </a:lnTo>
                  <a:lnTo>
                    <a:pt x="1785" y="31789"/>
                  </a:lnTo>
                  <a:lnTo>
                    <a:pt x="6667" y="39052"/>
                  </a:lnTo>
                  <a:lnTo>
                    <a:pt x="13930" y="43934"/>
                  </a:lnTo>
                  <a:lnTo>
                    <a:pt x="22859" y="45720"/>
                  </a:lnTo>
                  <a:lnTo>
                    <a:pt x="891540" y="45720"/>
                  </a:lnTo>
                  <a:lnTo>
                    <a:pt x="900416" y="43934"/>
                  </a:lnTo>
                  <a:lnTo>
                    <a:pt x="907684" y="39052"/>
                  </a:lnTo>
                  <a:lnTo>
                    <a:pt x="912596" y="31789"/>
                  </a:lnTo>
                  <a:lnTo>
                    <a:pt x="914400" y="22860"/>
                  </a:lnTo>
                  <a:lnTo>
                    <a:pt x="912596" y="13983"/>
                  </a:lnTo>
                  <a:lnTo>
                    <a:pt x="907684" y="6715"/>
                  </a:lnTo>
                  <a:lnTo>
                    <a:pt x="900416" y="1803"/>
                  </a:lnTo>
                  <a:lnTo>
                    <a:pt x="891540" y="0"/>
                  </a:lnTo>
                  <a:close/>
                </a:path>
              </a:pathLst>
            </a:custGeom>
            <a:solidFill>
              <a:srgbClr val="7856B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1588" y="3089148"/>
            <a:ext cx="12188825" cy="2906395"/>
            <a:chOff x="1588" y="3089148"/>
            <a:chExt cx="12188825" cy="2906395"/>
          </a:xfrm>
        </p:grpSpPr>
        <p:sp>
          <p:nvSpPr>
            <p:cNvPr id="14" name="object 14"/>
            <p:cNvSpPr/>
            <p:nvPr/>
          </p:nvSpPr>
          <p:spPr>
            <a:xfrm>
              <a:off x="1588" y="3736517"/>
              <a:ext cx="12188825" cy="2258695"/>
            </a:xfrm>
            <a:custGeom>
              <a:avLst/>
              <a:gdLst/>
              <a:ahLst/>
              <a:cxnLst/>
              <a:rect l="l" t="t" r="r" b="b"/>
              <a:pathLst>
                <a:path w="12188825" h="2258695">
                  <a:moveTo>
                    <a:pt x="12188825" y="0"/>
                  </a:moveTo>
                  <a:lnTo>
                    <a:pt x="0" y="0"/>
                  </a:lnTo>
                  <a:lnTo>
                    <a:pt x="0" y="2258568"/>
                  </a:lnTo>
                  <a:lnTo>
                    <a:pt x="12188825" y="2258568"/>
                  </a:lnTo>
                  <a:lnTo>
                    <a:pt x="121888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875" y="3089148"/>
              <a:ext cx="1882139" cy="21656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85635" y="3142742"/>
              <a:ext cx="1779905" cy="2063750"/>
            </a:xfrm>
            <a:custGeom>
              <a:avLst/>
              <a:gdLst/>
              <a:ahLst/>
              <a:cxnLst/>
              <a:rect l="l" t="t" r="r" b="b"/>
              <a:pathLst>
                <a:path w="1779905" h="2063750">
                  <a:moveTo>
                    <a:pt x="1702904" y="0"/>
                  </a:moveTo>
                  <a:lnTo>
                    <a:pt x="76517" y="0"/>
                  </a:lnTo>
                  <a:lnTo>
                    <a:pt x="46730" y="5998"/>
                  </a:lnTo>
                  <a:lnTo>
                    <a:pt x="22409" y="22367"/>
                  </a:lnTo>
                  <a:lnTo>
                    <a:pt x="6012" y="46666"/>
                  </a:lnTo>
                  <a:lnTo>
                    <a:pt x="0" y="76454"/>
                  </a:lnTo>
                  <a:lnTo>
                    <a:pt x="0" y="1987296"/>
                  </a:lnTo>
                  <a:lnTo>
                    <a:pt x="6012" y="2017029"/>
                  </a:lnTo>
                  <a:lnTo>
                    <a:pt x="22409" y="2041334"/>
                  </a:lnTo>
                  <a:lnTo>
                    <a:pt x="46730" y="2057733"/>
                  </a:lnTo>
                  <a:lnTo>
                    <a:pt x="76517" y="2063750"/>
                  </a:lnTo>
                  <a:lnTo>
                    <a:pt x="1702904" y="2063750"/>
                  </a:lnTo>
                  <a:lnTo>
                    <a:pt x="1732692" y="2057733"/>
                  </a:lnTo>
                  <a:lnTo>
                    <a:pt x="1756991" y="2041334"/>
                  </a:lnTo>
                  <a:lnTo>
                    <a:pt x="1773360" y="2017029"/>
                  </a:lnTo>
                  <a:lnTo>
                    <a:pt x="1779358" y="1987296"/>
                  </a:lnTo>
                  <a:lnTo>
                    <a:pt x="1779358" y="76454"/>
                  </a:lnTo>
                  <a:lnTo>
                    <a:pt x="1773360" y="46666"/>
                  </a:lnTo>
                  <a:lnTo>
                    <a:pt x="1756991" y="22367"/>
                  </a:lnTo>
                  <a:lnTo>
                    <a:pt x="1732692" y="5998"/>
                  </a:lnTo>
                  <a:lnTo>
                    <a:pt x="1702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5635" y="3283953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5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4351B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991006" y="3338906"/>
            <a:ext cx="968375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Segoe UI Semibold"/>
                <a:cs typeface="Segoe UI Semibold"/>
              </a:rPr>
              <a:t>Reading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0590" y="3988689"/>
            <a:ext cx="153035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Segoe UI"/>
                <a:cs typeface="Segoe UI"/>
              </a:rPr>
              <a:t>Progress</a:t>
            </a:r>
            <a:r>
              <a:rPr dirty="0" sz="1800" spc="-5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&amp;</a:t>
            </a:r>
            <a:endParaRPr sz="18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dirty="0" sz="1800" spc="-15">
                <a:latin typeface="Segoe UI"/>
                <a:cs typeface="Segoe UI"/>
              </a:rPr>
              <a:t>Reading</a:t>
            </a:r>
            <a:r>
              <a:rPr dirty="0" sz="1800" spc="-5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Coach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371344" y="3087623"/>
            <a:ext cx="1880870" cy="2165985"/>
            <a:chOff x="2371344" y="3087623"/>
            <a:chExt cx="1880870" cy="216598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71344" y="3087623"/>
              <a:ext cx="1880616" cy="216560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424176" y="3140709"/>
              <a:ext cx="1779905" cy="2064385"/>
            </a:xfrm>
            <a:custGeom>
              <a:avLst/>
              <a:gdLst/>
              <a:ahLst/>
              <a:cxnLst/>
              <a:rect l="l" t="t" r="r" b="b"/>
              <a:pathLst>
                <a:path w="1779904" h="2064385">
                  <a:moveTo>
                    <a:pt x="1702943" y="0"/>
                  </a:moveTo>
                  <a:lnTo>
                    <a:pt x="76581" y="0"/>
                  </a:lnTo>
                  <a:lnTo>
                    <a:pt x="46773" y="6018"/>
                  </a:lnTo>
                  <a:lnTo>
                    <a:pt x="22431" y="22431"/>
                  </a:lnTo>
                  <a:lnTo>
                    <a:pt x="6018" y="46773"/>
                  </a:lnTo>
                  <a:lnTo>
                    <a:pt x="0" y="76580"/>
                  </a:lnTo>
                  <a:lnTo>
                    <a:pt x="0" y="1987295"/>
                  </a:lnTo>
                  <a:lnTo>
                    <a:pt x="6018" y="2017103"/>
                  </a:lnTo>
                  <a:lnTo>
                    <a:pt x="22431" y="2041445"/>
                  </a:lnTo>
                  <a:lnTo>
                    <a:pt x="46773" y="2057858"/>
                  </a:lnTo>
                  <a:lnTo>
                    <a:pt x="76581" y="2063877"/>
                  </a:lnTo>
                  <a:lnTo>
                    <a:pt x="1702943" y="2063877"/>
                  </a:lnTo>
                  <a:lnTo>
                    <a:pt x="1732730" y="2057858"/>
                  </a:lnTo>
                  <a:lnTo>
                    <a:pt x="1757029" y="2041445"/>
                  </a:lnTo>
                  <a:lnTo>
                    <a:pt x="1773398" y="2017103"/>
                  </a:lnTo>
                  <a:lnTo>
                    <a:pt x="1779397" y="1987295"/>
                  </a:lnTo>
                  <a:lnTo>
                    <a:pt x="1779397" y="76580"/>
                  </a:lnTo>
                  <a:lnTo>
                    <a:pt x="1773398" y="46773"/>
                  </a:lnTo>
                  <a:lnTo>
                    <a:pt x="1757029" y="22431"/>
                  </a:lnTo>
                  <a:lnTo>
                    <a:pt x="1732730" y="6018"/>
                  </a:lnTo>
                  <a:lnTo>
                    <a:pt x="17029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2424176" y="3282048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4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18859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2997454" y="3337305"/>
            <a:ext cx="63246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Ma</a:t>
            </a:r>
            <a:r>
              <a:rPr dirty="0" sz="2000" spc="-15">
                <a:solidFill>
                  <a:srgbClr val="FFFFFF"/>
                </a:solidFill>
                <a:latin typeface="Segoe UI Semibold"/>
                <a:cs typeface="Segoe UI Semibold"/>
              </a:rPr>
              <a:t>t</a:t>
            </a:r>
            <a:r>
              <a:rPr dirty="0" sz="2000">
                <a:solidFill>
                  <a:srgbClr val="FFFFFF"/>
                </a:solidFill>
                <a:latin typeface="Segoe UI Semibold"/>
                <a:cs typeface="Segoe UI Semibold"/>
              </a:rPr>
              <a:t>h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95701" y="3992371"/>
            <a:ext cx="12369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51435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Segoe UI"/>
                <a:cs typeface="Segoe UI"/>
              </a:rPr>
              <a:t>Progress </a:t>
            </a:r>
            <a:r>
              <a:rPr dirty="0" sz="1800">
                <a:latin typeface="Segoe UI"/>
                <a:cs typeface="Segoe UI"/>
              </a:rPr>
              <a:t>&amp; </a:t>
            </a:r>
            <a:r>
              <a:rPr dirty="0" sz="1800" spc="-480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Math</a:t>
            </a:r>
            <a:r>
              <a:rPr dirty="0" sz="1800" spc="-114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Coach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219955" y="3087623"/>
            <a:ext cx="1880870" cy="2165985"/>
            <a:chOff x="4219955" y="3087623"/>
            <a:chExt cx="1880870" cy="2165985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9955" y="3087623"/>
              <a:ext cx="1880616" cy="216560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272787" y="3140709"/>
              <a:ext cx="1779905" cy="2064385"/>
            </a:xfrm>
            <a:custGeom>
              <a:avLst/>
              <a:gdLst/>
              <a:ahLst/>
              <a:cxnLst/>
              <a:rect l="l" t="t" r="r" b="b"/>
              <a:pathLst>
                <a:path w="1779904" h="2064385">
                  <a:moveTo>
                    <a:pt x="1702942" y="0"/>
                  </a:moveTo>
                  <a:lnTo>
                    <a:pt x="76581" y="0"/>
                  </a:lnTo>
                  <a:lnTo>
                    <a:pt x="46773" y="6018"/>
                  </a:lnTo>
                  <a:lnTo>
                    <a:pt x="22431" y="22431"/>
                  </a:lnTo>
                  <a:lnTo>
                    <a:pt x="6018" y="46773"/>
                  </a:lnTo>
                  <a:lnTo>
                    <a:pt x="0" y="76580"/>
                  </a:lnTo>
                  <a:lnTo>
                    <a:pt x="0" y="1987295"/>
                  </a:lnTo>
                  <a:lnTo>
                    <a:pt x="6018" y="2017103"/>
                  </a:lnTo>
                  <a:lnTo>
                    <a:pt x="22431" y="2041445"/>
                  </a:lnTo>
                  <a:lnTo>
                    <a:pt x="46773" y="2057858"/>
                  </a:lnTo>
                  <a:lnTo>
                    <a:pt x="76581" y="2063877"/>
                  </a:lnTo>
                  <a:lnTo>
                    <a:pt x="1702942" y="2063877"/>
                  </a:lnTo>
                  <a:lnTo>
                    <a:pt x="1732676" y="2057858"/>
                  </a:lnTo>
                  <a:lnTo>
                    <a:pt x="1756981" y="2041445"/>
                  </a:lnTo>
                  <a:lnTo>
                    <a:pt x="1773380" y="2017103"/>
                  </a:lnTo>
                  <a:lnTo>
                    <a:pt x="1779397" y="1987295"/>
                  </a:lnTo>
                  <a:lnTo>
                    <a:pt x="1779397" y="76580"/>
                  </a:lnTo>
                  <a:lnTo>
                    <a:pt x="1773380" y="46773"/>
                  </a:lnTo>
                  <a:lnTo>
                    <a:pt x="1756981" y="22431"/>
                  </a:lnTo>
                  <a:lnTo>
                    <a:pt x="1732676" y="6018"/>
                  </a:lnTo>
                  <a:lnTo>
                    <a:pt x="17029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4272787" y="3282048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4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5562C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4515358" y="3337305"/>
            <a:ext cx="12947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0">
                <a:solidFill>
                  <a:srgbClr val="FFFFFF"/>
                </a:solidFill>
                <a:latin typeface="Segoe UI Semibold"/>
                <a:cs typeface="Segoe UI Semibold"/>
              </a:rPr>
              <a:t>W</a:t>
            </a:r>
            <a:r>
              <a:rPr dirty="0" sz="2000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dirty="0" sz="2000" spc="10">
                <a:solidFill>
                  <a:srgbClr val="FFFFFF"/>
                </a:solidFill>
                <a:latin typeface="Segoe UI Semibold"/>
                <a:cs typeface="Segoe UI Semibold"/>
              </a:rPr>
              <a:t>l</a:t>
            </a: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-</a:t>
            </a:r>
            <a:r>
              <a:rPr dirty="0" sz="2000">
                <a:solidFill>
                  <a:srgbClr val="FFFFFF"/>
                </a:solidFill>
                <a:latin typeface="Segoe UI Semibold"/>
                <a:cs typeface="Segoe UI Semibold"/>
              </a:rPr>
              <a:t>b</a:t>
            </a:r>
            <a:r>
              <a:rPr dirty="0" sz="2000" spc="5">
                <a:solidFill>
                  <a:srgbClr val="FFFFFF"/>
                </a:solidFill>
                <a:latin typeface="Segoe UI Semibold"/>
                <a:cs typeface="Segoe UI Semibold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ing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01997" y="3988689"/>
            <a:ext cx="17214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Segoe UI"/>
                <a:cs typeface="Segoe UI"/>
              </a:rPr>
              <a:t>Microsoft</a:t>
            </a:r>
            <a:r>
              <a:rPr dirty="0" sz="1800" spc="-9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Reflect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139307" y="1963547"/>
            <a:ext cx="3568065" cy="45720"/>
          </a:xfrm>
          <a:custGeom>
            <a:avLst/>
            <a:gdLst/>
            <a:ahLst/>
            <a:cxnLst/>
            <a:rect l="l" t="t" r="r" b="b"/>
            <a:pathLst>
              <a:path w="3568065" h="45719">
                <a:moveTo>
                  <a:pt x="3545204" y="0"/>
                </a:moveTo>
                <a:lnTo>
                  <a:pt x="22859" y="0"/>
                </a:lnTo>
                <a:lnTo>
                  <a:pt x="13983" y="1803"/>
                </a:lnTo>
                <a:lnTo>
                  <a:pt x="6715" y="6715"/>
                </a:lnTo>
                <a:lnTo>
                  <a:pt x="1803" y="13983"/>
                </a:lnTo>
                <a:lnTo>
                  <a:pt x="0" y="22860"/>
                </a:lnTo>
                <a:lnTo>
                  <a:pt x="1803" y="31789"/>
                </a:lnTo>
                <a:lnTo>
                  <a:pt x="6715" y="39052"/>
                </a:lnTo>
                <a:lnTo>
                  <a:pt x="13983" y="43934"/>
                </a:lnTo>
                <a:lnTo>
                  <a:pt x="22859" y="45719"/>
                </a:lnTo>
                <a:lnTo>
                  <a:pt x="3545204" y="45719"/>
                </a:lnTo>
                <a:lnTo>
                  <a:pt x="3554134" y="43934"/>
                </a:lnTo>
                <a:lnTo>
                  <a:pt x="3561397" y="39052"/>
                </a:lnTo>
                <a:lnTo>
                  <a:pt x="3566279" y="31789"/>
                </a:lnTo>
                <a:lnTo>
                  <a:pt x="3568065" y="22860"/>
                </a:lnTo>
                <a:lnTo>
                  <a:pt x="3566279" y="13983"/>
                </a:lnTo>
                <a:lnTo>
                  <a:pt x="3561397" y="6715"/>
                </a:lnTo>
                <a:lnTo>
                  <a:pt x="3554134" y="1803"/>
                </a:lnTo>
                <a:lnTo>
                  <a:pt x="3545204" y="0"/>
                </a:lnTo>
                <a:close/>
              </a:path>
            </a:pathLst>
          </a:custGeom>
          <a:solidFill>
            <a:srgbClr val="F7EB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6813042" y="1536953"/>
            <a:ext cx="222186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latin typeface="Segoe UI Semibold"/>
                <a:cs typeface="Segoe UI Semibold"/>
              </a:rPr>
              <a:t>Future-Ready</a:t>
            </a:r>
            <a:r>
              <a:rPr dirty="0" sz="2000" spc="-95">
                <a:latin typeface="Segoe UI Semibold"/>
                <a:cs typeface="Segoe UI Semibold"/>
              </a:rPr>
              <a:t> </a:t>
            </a:r>
            <a:r>
              <a:rPr dirty="0" sz="2000">
                <a:latin typeface="Segoe UI Semibold"/>
                <a:cs typeface="Segoe UI Semibold"/>
              </a:rPr>
              <a:t>Skills</a:t>
            </a:r>
            <a:endParaRPr sz="2000">
              <a:latin typeface="Segoe UI Semibold"/>
              <a:cs typeface="Segoe UI Semi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7935468" y="3087623"/>
            <a:ext cx="1880870" cy="2165985"/>
            <a:chOff x="7935468" y="3087623"/>
            <a:chExt cx="1880870" cy="2165985"/>
          </a:xfrm>
        </p:grpSpPr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35468" y="3087623"/>
              <a:ext cx="1880616" cy="21656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88427" y="3140709"/>
              <a:ext cx="1779905" cy="2064385"/>
            </a:xfrm>
            <a:custGeom>
              <a:avLst/>
              <a:gdLst/>
              <a:ahLst/>
              <a:cxnLst/>
              <a:rect l="l" t="t" r="r" b="b"/>
              <a:pathLst>
                <a:path w="1779904" h="2064385">
                  <a:moveTo>
                    <a:pt x="1702816" y="0"/>
                  </a:moveTo>
                  <a:lnTo>
                    <a:pt x="76453" y="0"/>
                  </a:lnTo>
                  <a:lnTo>
                    <a:pt x="46720" y="6018"/>
                  </a:lnTo>
                  <a:lnTo>
                    <a:pt x="22415" y="22431"/>
                  </a:lnTo>
                  <a:lnTo>
                    <a:pt x="6016" y="46773"/>
                  </a:lnTo>
                  <a:lnTo>
                    <a:pt x="0" y="76580"/>
                  </a:lnTo>
                  <a:lnTo>
                    <a:pt x="0" y="1987295"/>
                  </a:lnTo>
                  <a:lnTo>
                    <a:pt x="6016" y="2017103"/>
                  </a:lnTo>
                  <a:lnTo>
                    <a:pt x="22415" y="2041445"/>
                  </a:lnTo>
                  <a:lnTo>
                    <a:pt x="46720" y="2057858"/>
                  </a:lnTo>
                  <a:lnTo>
                    <a:pt x="76453" y="2063877"/>
                  </a:lnTo>
                  <a:lnTo>
                    <a:pt x="1702816" y="2063877"/>
                  </a:lnTo>
                  <a:lnTo>
                    <a:pt x="1732623" y="2057858"/>
                  </a:lnTo>
                  <a:lnTo>
                    <a:pt x="1756965" y="2041445"/>
                  </a:lnTo>
                  <a:lnTo>
                    <a:pt x="1773378" y="2017103"/>
                  </a:lnTo>
                  <a:lnTo>
                    <a:pt x="1779397" y="1987295"/>
                  </a:lnTo>
                  <a:lnTo>
                    <a:pt x="1779397" y="76580"/>
                  </a:lnTo>
                  <a:lnTo>
                    <a:pt x="1773378" y="46773"/>
                  </a:lnTo>
                  <a:lnTo>
                    <a:pt x="1756965" y="22431"/>
                  </a:lnTo>
                  <a:lnTo>
                    <a:pt x="1732623" y="6018"/>
                  </a:lnTo>
                  <a:lnTo>
                    <a:pt x="17028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7988427" y="3282048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4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12B8E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/>
          <p:cNvSpPr txBox="1"/>
          <p:nvPr/>
        </p:nvSpPr>
        <p:spPr>
          <a:xfrm>
            <a:off x="8481441" y="3337305"/>
            <a:ext cx="79375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Search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88832" y="3992371"/>
            <a:ext cx="137858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3189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Segoe UI"/>
                <a:cs typeface="Segoe UI"/>
              </a:rPr>
              <a:t>Progress </a:t>
            </a:r>
            <a:r>
              <a:rPr dirty="0" sz="1800">
                <a:latin typeface="Segoe UI"/>
                <a:cs typeface="Segoe UI"/>
              </a:rPr>
              <a:t>&amp; </a:t>
            </a:r>
            <a:r>
              <a:rPr dirty="0" sz="1800" spc="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Search</a:t>
            </a:r>
            <a:r>
              <a:rPr dirty="0" sz="1800" spc="-80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Coach</a:t>
            </a:r>
            <a:endParaRPr sz="1800">
              <a:latin typeface="Segoe UI"/>
              <a:cs typeface="Segoe U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077711" y="3087623"/>
            <a:ext cx="1880870" cy="2165985"/>
            <a:chOff x="6077711" y="3087623"/>
            <a:chExt cx="1880870" cy="2165985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77711" y="3087623"/>
              <a:ext cx="1880615" cy="216560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130543" y="3141217"/>
              <a:ext cx="1779905" cy="2064385"/>
            </a:xfrm>
            <a:custGeom>
              <a:avLst/>
              <a:gdLst/>
              <a:ahLst/>
              <a:cxnLst/>
              <a:rect l="l" t="t" r="r" b="b"/>
              <a:pathLst>
                <a:path w="1779904" h="2064385">
                  <a:moveTo>
                    <a:pt x="1703831" y="0"/>
                  </a:moveTo>
                  <a:lnTo>
                    <a:pt x="75691" y="0"/>
                  </a:lnTo>
                  <a:lnTo>
                    <a:pt x="46237" y="5951"/>
                  </a:lnTo>
                  <a:lnTo>
                    <a:pt x="22177" y="22177"/>
                  </a:lnTo>
                  <a:lnTo>
                    <a:pt x="5951" y="46237"/>
                  </a:lnTo>
                  <a:lnTo>
                    <a:pt x="0" y="75692"/>
                  </a:lnTo>
                  <a:lnTo>
                    <a:pt x="0" y="1988185"/>
                  </a:lnTo>
                  <a:lnTo>
                    <a:pt x="5951" y="2017639"/>
                  </a:lnTo>
                  <a:lnTo>
                    <a:pt x="22177" y="2041699"/>
                  </a:lnTo>
                  <a:lnTo>
                    <a:pt x="46237" y="2057925"/>
                  </a:lnTo>
                  <a:lnTo>
                    <a:pt x="75691" y="2063877"/>
                  </a:lnTo>
                  <a:lnTo>
                    <a:pt x="1703831" y="2063877"/>
                  </a:lnTo>
                  <a:lnTo>
                    <a:pt x="1733266" y="2057925"/>
                  </a:lnTo>
                  <a:lnTo>
                    <a:pt x="1757283" y="2041699"/>
                  </a:lnTo>
                  <a:lnTo>
                    <a:pt x="1773465" y="2017639"/>
                  </a:lnTo>
                  <a:lnTo>
                    <a:pt x="1779397" y="1988185"/>
                  </a:lnTo>
                  <a:lnTo>
                    <a:pt x="1779397" y="75692"/>
                  </a:lnTo>
                  <a:lnTo>
                    <a:pt x="1773465" y="46237"/>
                  </a:lnTo>
                  <a:lnTo>
                    <a:pt x="1757283" y="22177"/>
                  </a:lnTo>
                  <a:lnTo>
                    <a:pt x="1733266" y="5951"/>
                  </a:lnTo>
                  <a:lnTo>
                    <a:pt x="17038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6130543" y="3282556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4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ED687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4" name="object 44"/>
          <p:cNvSpPr txBox="1"/>
          <p:nvPr/>
        </p:nvSpPr>
        <p:spPr>
          <a:xfrm>
            <a:off x="6547231" y="3337940"/>
            <a:ext cx="94488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Segoe UI Semibold"/>
                <a:cs typeface="Segoe UI Semibold"/>
              </a:rPr>
              <a:t>Speaker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265290" y="3992626"/>
            <a:ext cx="151193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Segoe UI"/>
                <a:cs typeface="Segoe UI"/>
              </a:rPr>
              <a:t>Progress</a:t>
            </a:r>
            <a:r>
              <a:rPr dirty="0" sz="1800" spc="-55">
                <a:latin typeface="Segoe UI"/>
                <a:cs typeface="Segoe UI"/>
              </a:rPr>
              <a:t> </a:t>
            </a:r>
            <a:r>
              <a:rPr dirty="0" sz="1800">
                <a:latin typeface="Segoe UI"/>
                <a:cs typeface="Segoe UI"/>
              </a:rPr>
              <a:t>&amp;</a:t>
            </a:r>
            <a:endParaRPr sz="1800">
              <a:latin typeface="Segoe UI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dirty="0" sz="1800" spc="-10">
                <a:latin typeface="Segoe UI"/>
                <a:cs typeface="Segoe UI"/>
              </a:rPr>
              <a:t>Speaker</a:t>
            </a:r>
            <a:r>
              <a:rPr dirty="0" sz="1800" spc="-45">
                <a:latin typeface="Segoe UI"/>
                <a:cs typeface="Segoe UI"/>
              </a:rPr>
              <a:t> </a:t>
            </a:r>
            <a:r>
              <a:rPr dirty="0" sz="1800" spc="-10">
                <a:latin typeface="Segoe UI"/>
                <a:cs typeface="Segoe UI"/>
              </a:rPr>
              <a:t>Coach</a:t>
            </a:r>
            <a:endParaRPr sz="1800">
              <a:latin typeface="Segoe UI"/>
              <a:cs typeface="Segoe U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828530" y="1963547"/>
            <a:ext cx="1825625" cy="45720"/>
          </a:xfrm>
          <a:custGeom>
            <a:avLst/>
            <a:gdLst/>
            <a:ahLst/>
            <a:cxnLst/>
            <a:rect l="l" t="t" r="r" b="b"/>
            <a:pathLst>
              <a:path w="1825625" h="45719">
                <a:moveTo>
                  <a:pt x="1802765" y="0"/>
                </a:moveTo>
                <a:lnTo>
                  <a:pt x="22860" y="0"/>
                </a:lnTo>
                <a:lnTo>
                  <a:pt x="13983" y="1803"/>
                </a:lnTo>
                <a:lnTo>
                  <a:pt x="6715" y="6715"/>
                </a:lnTo>
                <a:lnTo>
                  <a:pt x="1803" y="13983"/>
                </a:lnTo>
                <a:lnTo>
                  <a:pt x="0" y="22860"/>
                </a:lnTo>
                <a:lnTo>
                  <a:pt x="1803" y="31789"/>
                </a:lnTo>
                <a:lnTo>
                  <a:pt x="6715" y="39052"/>
                </a:lnTo>
                <a:lnTo>
                  <a:pt x="13983" y="43934"/>
                </a:lnTo>
                <a:lnTo>
                  <a:pt x="22860" y="45719"/>
                </a:lnTo>
                <a:lnTo>
                  <a:pt x="1802765" y="45719"/>
                </a:lnTo>
                <a:lnTo>
                  <a:pt x="1811694" y="43934"/>
                </a:lnTo>
                <a:lnTo>
                  <a:pt x="1818957" y="39052"/>
                </a:lnTo>
                <a:lnTo>
                  <a:pt x="1823839" y="31789"/>
                </a:lnTo>
                <a:lnTo>
                  <a:pt x="1825625" y="22860"/>
                </a:lnTo>
                <a:lnTo>
                  <a:pt x="1823839" y="13983"/>
                </a:lnTo>
                <a:lnTo>
                  <a:pt x="1818957" y="6715"/>
                </a:lnTo>
                <a:lnTo>
                  <a:pt x="1811694" y="1803"/>
                </a:lnTo>
                <a:lnTo>
                  <a:pt x="1802765" y="0"/>
                </a:lnTo>
                <a:close/>
              </a:path>
            </a:pathLst>
          </a:custGeom>
          <a:solidFill>
            <a:srgbClr val="F6F6F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0277982" y="1536953"/>
            <a:ext cx="92964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Segoe UI Semibold"/>
                <a:cs typeface="Segoe UI Semibold"/>
              </a:rPr>
              <a:t>Ins</a:t>
            </a:r>
            <a:r>
              <a:rPr dirty="0" sz="2000" spc="5">
                <a:latin typeface="Segoe UI Semibold"/>
                <a:cs typeface="Segoe UI Semibold"/>
              </a:rPr>
              <a:t>i</a:t>
            </a:r>
            <a:r>
              <a:rPr dirty="0" sz="2000">
                <a:latin typeface="Segoe UI Semibold"/>
                <a:cs typeface="Segoe UI Semibold"/>
              </a:rPr>
              <a:t>gh</a:t>
            </a:r>
            <a:r>
              <a:rPr dirty="0" sz="2000" spc="-5">
                <a:latin typeface="Segoe UI Semibold"/>
                <a:cs typeface="Segoe UI Semibold"/>
              </a:rPr>
              <a:t>ts</a:t>
            </a:r>
            <a:endParaRPr sz="2000">
              <a:latin typeface="Segoe UI Semibold"/>
              <a:cs typeface="Segoe UI Semibold"/>
            </a:endParaRPr>
          </a:p>
        </p:txBody>
      </p:sp>
      <p:pic>
        <p:nvPicPr>
          <p:cNvPr id="48" name="object 4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14710" y="2148344"/>
            <a:ext cx="490918" cy="654037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9809988" y="3087623"/>
            <a:ext cx="1882139" cy="2165985"/>
            <a:chOff x="9809988" y="3087623"/>
            <a:chExt cx="1882139" cy="2165985"/>
          </a:xfrm>
        </p:grpSpPr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9988" y="3087623"/>
              <a:ext cx="1882140" cy="216560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9863455" y="3140709"/>
              <a:ext cx="1779905" cy="2064385"/>
            </a:xfrm>
            <a:custGeom>
              <a:avLst/>
              <a:gdLst/>
              <a:ahLst/>
              <a:cxnLst/>
              <a:rect l="l" t="t" r="r" b="b"/>
              <a:pathLst>
                <a:path w="1779904" h="2064385">
                  <a:moveTo>
                    <a:pt x="1702943" y="0"/>
                  </a:moveTo>
                  <a:lnTo>
                    <a:pt x="76580" y="0"/>
                  </a:lnTo>
                  <a:lnTo>
                    <a:pt x="46773" y="6018"/>
                  </a:lnTo>
                  <a:lnTo>
                    <a:pt x="22431" y="22431"/>
                  </a:lnTo>
                  <a:lnTo>
                    <a:pt x="6018" y="46773"/>
                  </a:lnTo>
                  <a:lnTo>
                    <a:pt x="0" y="76580"/>
                  </a:lnTo>
                  <a:lnTo>
                    <a:pt x="0" y="1987295"/>
                  </a:lnTo>
                  <a:lnTo>
                    <a:pt x="6018" y="2017103"/>
                  </a:lnTo>
                  <a:lnTo>
                    <a:pt x="22431" y="2041445"/>
                  </a:lnTo>
                  <a:lnTo>
                    <a:pt x="46773" y="2057858"/>
                  </a:lnTo>
                  <a:lnTo>
                    <a:pt x="76580" y="2063877"/>
                  </a:lnTo>
                  <a:lnTo>
                    <a:pt x="1702943" y="2063877"/>
                  </a:lnTo>
                  <a:lnTo>
                    <a:pt x="1732676" y="2057858"/>
                  </a:lnTo>
                  <a:lnTo>
                    <a:pt x="1756981" y="2041445"/>
                  </a:lnTo>
                  <a:lnTo>
                    <a:pt x="1773380" y="2017103"/>
                  </a:lnTo>
                  <a:lnTo>
                    <a:pt x="1779397" y="1987295"/>
                  </a:lnTo>
                  <a:lnTo>
                    <a:pt x="1779397" y="76580"/>
                  </a:lnTo>
                  <a:lnTo>
                    <a:pt x="1773380" y="46773"/>
                  </a:lnTo>
                  <a:lnTo>
                    <a:pt x="1756981" y="22431"/>
                  </a:lnTo>
                  <a:lnTo>
                    <a:pt x="1732676" y="6018"/>
                  </a:lnTo>
                  <a:lnTo>
                    <a:pt x="17029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9863455" y="3282048"/>
              <a:ext cx="1779905" cy="454659"/>
            </a:xfrm>
            <a:custGeom>
              <a:avLst/>
              <a:gdLst/>
              <a:ahLst/>
              <a:cxnLst/>
              <a:rect l="l" t="t" r="r" b="b"/>
              <a:pathLst>
                <a:path w="1779904" h="454660">
                  <a:moveTo>
                    <a:pt x="1779397" y="0"/>
                  </a:moveTo>
                  <a:lnTo>
                    <a:pt x="0" y="0"/>
                  </a:lnTo>
                  <a:lnTo>
                    <a:pt x="0" y="454545"/>
                  </a:lnTo>
                  <a:lnTo>
                    <a:pt x="1779397" y="454545"/>
                  </a:lnTo>
                  <a:lnTo>
                    <a:pt x="1779397" y="0"/>
                  </a:lnTo>
                  <a:close/>
                </a:path>
              </a:pathLst>
            </a:custGeom>
            <a:solidFill>
              <a:srgbClr val="7856B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10289793" y="3337305"/>
            <a:ext cx="92900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FFFFFF"/>
                </a:solidFill>
                <a:latin typeface="Segoe UI Semibold"/>
                <a:cs typeface="Segoe UI Semibold"/>
              </a:rPr>
              <a:t>Insi</a:t>
            </a:r>
            <a:r>
              <a:rPr dirty="0" sz="2000" spc="5">
                <a:solidFill>
                  <a:srgbClr val="FFFFFF"/>
                </a:solidFill>
                <a:latin typeface="Segoe UI Semibold"/>
                <a:cs typeface="Segoe UI Semibold"/>
              </a:rPr>
              <a:t>g</a:t>
            </a:r>
            <a:r>
              <a:rPr dirty="0" sz="2000" spc="-5">
                <a:solidFill>
                  <a:srgbClr val="FFFFFF"/>
                </a:solidFill>
                <a:latin typeface="Segoe UI Semibold"/>
                <a:cs typeface="Segoe UI Semibold"/>
              </a:rPr>
              <a:t>hts</a:t>
            </a:r>
            <a:endParaRPr sz="2000">
              <a:latin typeface="Segoe UI Semibold"/>
              <a:cs typeface="Segoe UI Semibold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242550" y="3990594"/>
            <a:ext cx="10223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0650" marR="5080" indent="-10858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Segoe UI"/>
                <a:cs typeface="Segoe UI"/>
              </a:rPr>
              <a:t>Edu</a:t>
            </a:r>
            <a:r>
              <a:rPr dirty="0" sz="1800" spc="-10">
                <a:latin typeface="Segoe UI"/>
                <a:cs typeface="Segoe UI"/>
              </a:rPr>
              <a:t>c</a:t>
            </a:r>
            <a:r>
              <a:rPr dirty="0" sz="1800">
                <a:latin typeface="Segoe UI"/>
                <a:cs typeface="Segoe UI"/>
              </a:rPr>
              <a:t>at</a:t>
            </a:r>
            <a:r>
              <a:rPr dirty="0" sz="1800" spc="-5">
                <a:latin typeface="Segoe UI"/>
                <a:cs typeface="Segoe UI"/>
              </a:rPr>
              <a:t>i</a:t>
            </a:r>
            <a:r>
              <a:rPr dirty="0" sz="1800">
                <a:latin typeface="Segoe UI"/>
                <a:cs typeface="Segoe UI"/>
              </a:rPr>
              <a:t>on  </a:t>
            </a:r>
            <a:r>
              <a:rPr dirty="0" sz="1800" spc="-5">
                <a:latin typeface="Segoe UI"/>
                <a:cs typeface="Segoe UI"/>
              </a:rPr>
              <a:t>Insights</a:t>
            </a:r>
            <a:endParaRPr sz="1800">
              <a:latin typeface="Segoe UI"/>
              <a:cs typeface="Segoe UI"/>
            </a:endParaRPr>
          </a:p>
        </p:txBody>
      </p:sp>
      <p:pic>
        <p:nvPicPr>
          <p:cNvPr id="55" name="object 5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5284" y="2215623"/>
            <a:ext cx="620097" cy="560384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75760" y="2221888"/>
            <a:ext cx="537417" cy="537417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31430" y="385152"/>
            <a:ext cx="784539" cy="67293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809235" y="2215628"/>
            <a:ext cx="707529" cy="597265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565715" y="2185604"/>
            <a:ext cx="624831" cy="624831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09110" y="2204019"/>
            <a:ext cx="633820" cy="643005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0746105" y="307720"/>
            <a:ext cx="1445260" cy="792480"/>
            <a:chOff x="10746105" y="307720"/>
            <a:chExt cx="1445260" cy="792480"/>
          </a:xfrm>
        </p:grpSpPr>
        <p:sp>
          <p:nvSpPr>
            <p:cNvPr id="62" name="object 62"/>
            <p:cNvSpPr/>
            <p:nvPr/>
          </p:nvSpPr>
          <p:spPr>
            <a:xfrm>
              <a:off x="10746105" y="307720"/>
              <a:ext cx="1445260" cy="792480"/>
            </a:xfrm>
            <a:custGeom>
              <a:avLst/>
              <a:gdLst/>
              <a:ahLst/>
              <a:cxnLst/>
              <a:rect l="l" t="t" r="r" b="b"/>
              <a:pathLst>
                <a:path w="1445259" h="792480">
                  <a:moveTo>
                    <a:pt x="1445133" y="0"/>
                  </a:moveTo>
                  <a:lnTo>
                    <a:pt x="396240" y="0"/>
                  </a:lnTo>
                  <a:lnTo>
                    <a:pt x="350033" y="2666"/>
                  </a:lnTo>
                  <a:lnTo>
                    <a:pt x="305390" y="10465"/>
                  </a:lnTo>
                  <a:lnTo>
                    <a:pt x="262611" y="23102"/>
                  </a:lnTo>
                  <a:lnTo>
                    <a:pt x="221990" y="40277"/>
                  </a:lnTo>
                  <a:lnTo>
                    <a:pt x="183827" y="61693"/>
                  </a:lnTo>
                  <a:lnTo>
                    <a:pt x="148418" y="87054"/>
                  </a:lnTo>
                  <a:lnTo>
                    <a:pt x="116062" y="116062"/>
                  </a:lnTo>
                  <a:lnTo>
                    <a:pt x="87054" y="148418"/>
                  </a:lnTo>
                  <a:lnTo>
                    <a:pt x="61693" y="183827"/>
                  </a:lnTo>
                  <a:lnTo>
                    <a:pt x="40277" y="221990"/>
                  </a:lnTo>
                  <a:lnTo>
                    <a:pt x="23102" y="262611"/>
                  </a:lnTo>
                  <a:lnTo>
                    <a:pt x="10465" y="305390"/>
                  </a:lnTo>
                  <a:lnTo>
                    <a:pt x="2666" y="350033"/>
                  </a:lnTo>
                  <a:lnTo>
                    <a:pt x="0" y="396239"/>
                  </a:lnTo>
                  <a:lnTo>
                    <a:pt x="2666" y="442445"/>
                  </a:lnTo>
                  <a:lnTo>
                    <a:pt x="10465" y="487082"/>
                  </a:lnTo>
                  <a:lnTo>
                    <a:pt x="23102" y="529853"/>
                  </a:lnTo>
                  <a:lnTo>
                    <a:pt x="40277" y="570464"/>
                  </a:lnTo>
                  <a:lnTo>
                    <a:pt x="61693" y="608615"/>
                  </a:lnTo>
                  <a:lnTo>
                    <a:pt x="87054" y="644011"/>
                  </a:lnTo>
                  <a:lnTo>
                    <a:pt x="116062" y="676354"/>
                  </a:lnTo>
                  <a:lnTo>
                    <a:pt x="148418" y="705348"/>
                  </a:lnTo>
                  <a:lnTo>
                    <a:pt x="183827" y="730696"/>
                  </a:lnTo>
                  <a:lnTo>
                    <a:pt x="221990" y="752101"/>
                  </a:lnTo>
                  <a:lnTo>
                    <a:pt x="262611" y="769265"/>
                  </a:lnTo>
                  <a:lnTo>
                    <a:pt x="305390" y="781894"/>
                  </a:lnTo>
                  <a:lnTo>
                    <a:pt x="350033" y="789688"/>
                  </a:lnTo>
                  <a:lnTo>
                    <a:pt x="396240" y="792352"/>
                  </a:lnTo>
                  <a:lnTo>
                    <a:pt x="1445133" y="792352"/>
                  </a:lnTo>
                  <a:lnTo>
                    <a:pt x="1445133" y="0"/>
                  </a:lnTo>
                  <a:close/>
                </a:path>
              </a:pathLst>
            </a:custGeom>
            <a:solidFill>
              <a:srgbClr val="EBC7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339725" y="0"/>
                  </a:moveTo>
                  <a:lnTo>
                    <a:pt x="293609" y="3102"/>
                  </a:lnTo>
                  <a:lnTo>
                    <a:pt x="249384" y="12138"/>
                  </a:lnTo>
                  <a:lnTo>
                    <a:pt x="207454" y="26703"/>
                  </a:lnTo>
                  <a:lnTo>
                    <a:pt x="168223" y="46392"/>
                  </a:lnTo>
                  <a:lnTo>
                    <a:pt x="132094" y="70799"/>
                  </a:lnTo>
                  <a:lnTo>
                    <a:pt x="99472" y="99520"/>
                  </a:lnTo>
                  <a:lnTo>
                    <a:pt x="70761" y="132148"/>
                  </a:lnTo>
                  <a:lnTo>
                    <a:pt x="46364" y="168279"/>
                  </a:lnTo>
                  <a:lnTo>
                    <a:pt x="26685" y="207508"/>
                  </a:lnTo>
                  <a:lnTo>
                    <a:pt x="12129" y="249428"/>
                  </a:lnTo>
                  <a:lnTo>
                    <a:pt x="3099" y="293635"/>
                  </a:lnTo>
                  <a:lnTo>
                    <a:pt x="0" y="339725"/>
                  </a:lnTo>
                  <a:lnTo>
                    <a:pt x="3099" y="385814"/>
                  </a:lnTo>
                  <a:lnTo>
                    <a:pt x="12129" y="430021"/>
                  </a:lnTo>
                  <a:lnTo>
                    <a:pt x="26685" y="471941"/>
                  </a:lnTo>
                  <a:lnTo>
                    <a:pt x="46364" y="511170"/>
                  </a:lnTo>
                  <a:lnTo>
                    <a:pt x="70761" y="547301"/>
                  </a:lnTo>
                  <a:lnTo>
                    <a:pt x="99472" y="579929"/>
                  </a:lnTo>
                  <a:lnTo>
                    <a:pt x="132094" y="608650"/>
                  </a:lnTo>
                  <a:lnTo>
                    <a:pt x="168223" y="633057"/>
                  </a:lnTo>
                  <a:lnTo>
                    <a:pt x="207454" y="652746"/>
                  </a:lnTo>
                  <a:lnTo>
                    <a:pt x="249384" y="667311"/>
                  </a:lnTo>
                  <a:lnTo>
                    <a:pt x="293609" y="676347"/>
                  </a:lnTo>
                  <a:lnTo>
                    <a:pt x="339725" y="679450"/>
                  </a:lnTo>
                  <a:lnTo>
                    <a:pt x="385811" y="676347"/>
                  </a:lnTo>
                  <a:lnTo>
                    <a:pt x="430012" y="667311"/>
                  </a:lnTo>
                  <a:lnTo>
                    <a:pt x="471922" y="652746"/>
                  </a:lnTo>
                  <a:lnTo>
                    <a:pt x="511137" y="633057"/>
                  </a:lnTo>
                  <a:lnTo>
                    <a:pt x="547253" y="608650"/>
                  </a:lnTo>
                  <a:lnTo>
                    <a:pt x="579866" y="579929"/>
                  </a:lnTo>
                  <a:lnTo>
                    <a:pt x="608570" y="547301"/>
                  </a:lnTo>
                  <a:lnTo>
                    <a:pt x="632963" y="511170"/>
                  </a:lnTo>
                  <a:lnTo>
                    <a:pt x="652639" y="471941"/>
                  </a:lnTo>
                  <a:lnTo>
                    <a:pt x="667193" y="430021"/>
                  </a:lnTo>
                  <a:lnTo>
                    <a:pt x="676223" y="385814"/>
                  </a:lnTo>
                  <a:lnTo>
                    <a:pt x="679323" y="339725"/>
                  </a:lnTo>
                  <a:lnTo>
                    <a:pt x="676223" y="293635"/>
                  </a:lnTo>
                  <a:lnTo>
                    <a:pt x="667193" y="249428"/>
                  </a:lnTo>
                  <a:lnTo>
                    <a:pt x="652639" y="207508"/>
                  </a:lnTo>
                  <a:lnTo>
                    <a:pt x="632963" y="168279"/>
                  </a:lnTo>
                  <a:lnTo>
                    <a:pt x="608570" y="132148"/>
                  </a:lnTo>
                  <a:lnTo>
                    <a:pt x="579866" y="99520"/>
                  </a:lnTo>
                  <a:lnTo>
                    <a:pt x="547253" y="70799"/>
                  </a:lnTo>
                  <a:lnTo>
                    <a:pt x="511137" y="46392"/>
                  </a:lnTo>
                  <a:lnTo>
                    <a:pt x="471922" y="26703"/>
                  </a:lnTo>
                  <a:lnTo>
                    <a:pt x="430012" y="12138"/>
                  </a:lnTo>
                  <a:lnTo>
                    <a:pt x="385811" y="3102"/>
                  </a:lnTo>
                  <a:lnTo>
                    <a:pt x="3397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0813415" y="364235"/>
              <a:ext cx="679450" cy="679450"/>
            </a:xfrm>
            <a:custGeom>
              <a:avLst/>
              <a:gdLst/>
              <a:ahLst/>
              <a:cxnLst/>
              <a:rect l="l" t="t" r="r" b="b"/>
              <a:pathLst>
                <a:path w="679450" h="679450">
                  <a:moveTo>
                    <a:pt x="0" y="339725"/>
                  </a:moveTo>
                  <a:lnTo>
                    <a:pt x="3099" y="293635"/>
                  </a:lnTo>
                  <a:lnTo>
                    <a:pt x="12129" y="249428"/>
                  </a:lnTo>
                  <a:lnTo>
                    <a:pt x="26685" y="207508"/>
                  </a:lnTo>
                  <a:lnTo>
                    <a:pt x="46364" y="168279"/>
                  </a:lnTo>
                  <a:lnTo>
                    <a:pt x="70761" y="132148"/>
                  </a:lnTo>
                  <a:lnTo>
                    <a:pt x="99472" y="99520"/>
                  </a:lnTo>
                  <a:lnTo>
                    <a:pt x="132094" y="70799"/>
                  </a:lnTo>
                  <a:lnTo>
                    <a:pt x="168223" y="46392"/>
                  </a:lnTo>
                  <a:lnTo>
                    <a:pt x="207454" y="26703"/>
                  </a:lnTo>
                  <a:lnTo>
                    <a:pt x="249384" y="12138"/>
                  </a:lnTo>
                  <a:lnTo>
                    <a:pt x="293609" y="3102"/>
                  </a:lnTo>
                  <a:lnTo>
                    <a:pt x="339725" y="0"/>
                  </a:lnTo>
                  <a:lnTo>
                    <a:pt x="385811" y="3102"/>
                  </a:lnTo>
                  <a:lnTo>
                    <a:pt x="430012" y="12138"/>
                  </a:lnTo>
                  <a:lnTo>
                    <a:pt x="471922" y="26703"/>
                  </a:lnTo>
                  <a:lnTo>
                    <a:pt x="511137" y="46392"/>
                  </a:lnTo>
                  <a:lnTo>
                    <a:pt x="547253" y="70799"/>
                  </a:lnTo>
                  <a:lnTo>
                    <a:pt x="579866" y="99520"/>
                  </a:lnTo>
                  <a:lnTo>
                    <a:pt x="608570" y="132148"/>
                  </a:lnTo>
                  <a:lnTo>
                    <a:pt x="632963" y="168279"/>
                  </a:lnTo>
                  <a:lnTo>
                    <a:pt x="652639" y="207508"/>
                  </a:lnTo>
                  <a:lnTo>
                    <a:pt x="667193" y="249428"/>
                  </a:lnTo>
                  <a:lnTo>
                    <a:pt x="676223" y="293635"/>
                  </a:lnTo>
                  <a:lnTo>
                    <a:pt x="679323" y="339725"/>
                  </a:lnTo>
                  <a:lnTo>
                    <a:pt x="676223" y="385814"/>
                  </a:lnTo>
                  <a:lnTo>
                    <a:pt x="667193" y="430021"/>
                  </a:lnTo>
                  <a:lnTo>
                    <a:pt x="652639" y="471941"/>
                  </a:lnTo>
                  <a:lnTo>
                    <a:pt x="632963" y="511170"/>
                  </a:lnTo>
                  <a:lnTo>
                    <a:pt x="608570" y="547301"/>
                  </a:lnTo>
                  <a:lnTo>
                    <a:pt x="579866" y="579929"/>
                  </a:lnTo>
                  <a:lnTo>
                    <a:pt x="547253" y="608650"/>
                  </a:lnTo>
                  <a:lnTo>
                    <a:pt x="511137" y="633057"/>
                  </a:lnTo>
                  <a:lnTo>
                    <a:pt x="471922" y="652746"/>
                  </a:lnTo>
                  <a:lnTo>
                    <a:pt x="430012" y="667311"/>
                  </a:lnTo>
                  <a:lnTo>
                    <a:pt x="385811" y="676347"/>
                  </a:lnTo>
                  <a:lnTo>
                    <a:pt x="339725" y="679450"/>
                  </a:lnTo>
                  <a:lnTo>
                    <a:pt x="293609" y="676347"/>
                  </a:lnTo>
                  <a:lnTo>
                    <a:pt x="249384" y="667311"/>
                  </a:lnTo>
                  <a:lnTo>
                    <a:pt x="207454" y="652746"/>
                  </a:lnTo>
                  <a:lnTo>
                    <a:pt x="168223" y="633057"/>
                  </a:lnTo>
                  <a:lnTo>
                    <a:pt x="132094" y="608650"/>
                  </a:lnTo>
                  <a:lnTo>
                    <a:pt x="99472" y="579929"/>
                  </a:lnTo>
                  <a:lnTo>
                    <a:pt x="70761" y="547301"/>
                  </a:lnTo>
                  <a:lnTo>
                    <a:pt x="46364" y="511170"/>
                  </a:lnTo>
                  <a:lnTo>
                    <a:pt x="26685" y="471941"/>
                  </a:lnTo>
                  <a:lnTo>
                    <a:pt x="12129" y="430021"/>
                  </a:lnTo>
                  <a:lnTo>
                    <a:pt x="3099" y="385814"/>
                  </a:lnTo>
                  <a:lnTo>
                    <a:pt x="0" y="339725"/>
                  </a:lnTo>
                  <a:close/>
                </a:path>
              </a:pathLst>
            </a:custGeom>
            <a:ln w="6349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5" name="object 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91901" y="473024"/>
              <a:ext cx="531164" cy="5311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31" y="472948"/>
            <a:ext cx="5917438" cy="30770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10553" y="3654880"/>
            <a:ext cx="5481447" cy="30891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31" y="3585968"/>
            <a:ext cx="5917438" cy="3204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10553" y="459105"/>
            <a:ext cx="5399532" cy="31624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8D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Joe Filcik</dc:creator>
  <dc:title>PowerPoint Presentation</dc:title>
  <dcterms:created xsi:type="dcterms:W3CDTF">2024-08-14T06:04:38Z</dcterms:created>
  <dcterms:modified xsi:type="dcterms:W3CDTF">2024-08-14T06:04:38Z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2024-08-12T00:00:00Z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2024-08-14T00:00:00Z</vt:filetime>
  </property>
</Properties>
</file>